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1"/>
  </p:notesMasterIdLst>
  <p:handoutMasterIdLst>
    <p:handoutMasterId r:id="rId32"/>
  </p:handoutMasterIdLst>
  <p:sldIdLst>
    <p:sldId id="366" r:id="rId2"/>
    <p:sldId id="307" r:id="rId3"/>
    <p:sldId id="337" r:id="rId4"/>
    <p:sldId id="338" r:id="rId5"/>
    <p:sldId id="339" r:id="rId6"/>
    <p:sldId id="340" r:id="rId7"/>
    <p:sldId id="341" r:id="rId8"/>
    <p:sldId id="355" r:id="rId9"/>
    <p:sldId id="367" r:id="rId10"/>
    <p:sldId id="343" r:id="rId11"/>
    <p:sldId id="348" r:id="rId12"/>
    <p:sldId id="344" r:id="rId13"/>
    <p:sldId id="349" r:id="rId14"/>
    <p:sldId id="356" r:id="rId15"/>
    <p:sldId id="363" r:id="rId16"/>
    <p:sldId id="364" r:id="rId17"/>
    <p:sldId id="359" r:id="rId18"/>
    <p:sldId id="362" r:id="rId19"/>
    <p:sldId id="365" r:id="rId20"/>
    <p:sldId id="345" r:id="rId21"/>
    <p:sldId id="346" r:id="rId22"/>
    <p:sldId id="353" r:id="rId23"/>
    <p:sldId id="352" r:id="rId24"/>
    <p:sldId id="354" r:id="rId25"/>
    <p:sldId id="358" r:id="rId26"/>
    <p:sldId id="351" r:id="rId27"/>
    <p:sldId id="361" r:id="rId28"/>
    <p:sldId id="360" r:id="rId29"/>
    <p:sldId id="311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E443E-0393-4F81-B137-29C3333AFC3F}" v="4" dt="2021-03-21T11:50:40.18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5" autoAdjust="0"/>
    <p:restoredTop sz="94614" autoAdjust="0"/>
  </p:normalViewPr>
  <p:slideViewPr>
    <p:cSldViewPr showGuides="1">
      <p:cViewPr varScale="1">
        <p:scale>
          <a:sx n="159" d="100"/>
          <a:sy n="159" d="100"/>
        </p:scale>
        <p:origin x="150" y="714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Wang" userId="06d10158ef12eda7" providerId="LiveId" clId="{B3D80164-C466-4100-9950-554EDA62E205}"/>
    <pc:docChg chg="undo custSel addSld delSld modSld">
      <pc:chgData name="Derek Wang" userId="06d10158ef12eda7" providerId="LiveId" clId="{B3D80164-C466-4100-9950-554EDA62E205}" dt="2019-04-14T15:07:16.585" v="3049" actId="1076"/>
      <pc:docMkLst>
        <pc:docMk/>
      </pc:docMkLst>
      <pc:sldChg chg="modSp modAnim">
        <pc:chgData name="Derek Wang" userId="06d10158ef12eda7" providerId="LiveId" clId="{B3D80164-C466-4100-9950-554EDA62E205}" dt="2019-04-14T13:06:55.817" v="3036" actId="20577"/>
        <pc:sldMkLst>
          <pc:docMk/>
          <pc:sldMk cId="990016400" sldId="304"/>
        </pc:sldMkLst>
        <pc:spChg chg="mod">
          <ac:chgData name="Derek Wang" userId="06d10158ef12eda7" providerId="LiveId" clId="{B3D80164-C466-4100-9950-554EDA62E205}" dt="2019-04-14T13:06:54.080" v="3035" actId="20577"/>
          <ac:spMkLst>
            <pc:docMk/>
            <pc:sldMk cId="990016400" sldId="304"/>
            <ac:spMk id="7" creationId="{00000000-0000-0000-0000-000000000000}"/>
          </ac:spMkLst>
        </pc:spChg>
      </pc:sldChg>
      <pc:sldChg chg="modSp modAnim">
        <pc:chgData name="Derek Wang" userId="06d10158ef12eda7" providerId="LiveId" clId="{B3D80164-C466-4100-9950-554EDA62E205}" dt="2019-04-14T13:02:10.456" v="3033" actId="20577"/>
        <pc:sldMkLst>
          <pc:docMk/>
          <pc:sldMk cId="391362395" sldId="308"/>
        </pc:sldMkLst>
        <pc:spChg chg="mod">
          <ac:chgData name="Derek Wang" userId="06d10158ef12eda7" providerId="LiveId" clId="{B3D80164-C466-4100-9950-554EDA62E205}" dt="2019-04-14T13:02:10.456" v="3033" actId="20577"/>
          <ac:spMkLst>
            <pc:docMk/>
            <pc:sldMk cId="391362395" sldId="308"/>
            <ac:spMk id="7" creationId="{00000000-0000-0000-0000-000000000000}"/>
          </ac:spMkLst>
        </pc:spChg>
      </pc:sldChg>
      <pc:sldChg chg="delSp">
        <pc:chgData name="Derek Wang" userId="06d10158ef12eda7" providerId="LiveId" clId="{B3D80164-C466-4100-9950-554EDA62E205}" dt="2019-04-14T12:55:19.581" v="2957" actId="478"/>
        <pc:sldMkLst>
          <pc:docMk/>
          <pc:sldMk cId="1591363218" sldId="311"/>
        </pc:sldMkLst>
        <pc:picChg chg="del">
          <ac:chgData name="Derek Wang" userId="06d10158ef12eda7" providerId="LiveId" clId="{B3D80164-C466-4100-9950-554EDA62E205}" dt="2019-04-14T12:55:19.581" v="2957" actId="478"/>
          <ac:picMkLst>
            <pc:docMk/>
            <pc:sldMk cId="1591363218" sldId="311"/>
            <ac:picMk id="5" creationId="{FA766EEB-2FCB-494F-8912-FA71AC14372C}"/>
          </ac:picMkLst>
        </pc:picChg>
      </pc:sldChg>
      <pc:sldChg chg="modSp">
        <pc:chgData name="Derek Wang" userId="06d10158ef12eda7" providerId="LiveId" clId="{B3D80164-C466-4100-9950-554EDA62E205}" dt="2019-04-14T12:50:25.748" v="2926" actId="20577"/>
        <pc:sldMkLst>
          <pc:docMk/>
          <pc:sldMk cId="445492147" sldId="317"/>
        </pc:sldMkLst>
        <pc:spChg chg="mod">
          <ac:chgData name="Derek Wang" userId="06d10158ef12eda7" providerId="LiveId" clId="{B3D80164-C466-4100-9950-554EDA62E205}" dt="2019-04-14T12:50:25.748" v="2926" actId="20577"/>
          <ac:spMkLst>
            <pc:docMk/>
            <pc:sldMk cId="445492147" sldId="317"/>
            <ac:spMk id="6" creationId="{00000000-0000-0000-0000-000000000000}"/>
          </ac:spMkLst>
        </pc:spChg>
      </pc:sldChg>
      <pc:sldChg chg="modSp modAnim">
        <pc:chgData name="Derek Wang" userId="06d10158ef12eda7" providerId="LiveId" clId="{B3D80164-C466-4100-9950-554EDA62E205}" dt="2019-04-14T13:07:19.642" v="3040" actId="20577"/>
        <pc:sldMkLst>
          <pc:docMk/>
          <pc:sldMk cId="934507354" sldId="324"/>
        </pc:sldMkLst>
        <pc:spChg chg="mod">
          <ac:chgData name="Derek Wang" userId="06d10158ef12eda7" providerId="LiveId" clId="{B3D80164-C466-4100-9950-554EDA62E205}" dt="2019-04-14T13:07:19.642" v="3040" actId="20577"/>
          <ac:spMkLst>
            <pc:docMk/>
            <pc:sldMk cId="934507354" sldId="324"/>
            <ac:spMk id="7" creationId="{00000000-0000-0000-0000-000000000000}"/>
          </ac:spMkLst>
        </pc:spChg>
      </pc:sldChg>
      <pc:sldChg chg="modSp">
        <pc:chgData name="Derek Wang" userId="06d10158ef12eda7" providerId="LiveId" clId="{B3D80164-C466-4100-9950-554EDA62E205}" dt="2019-04-14T13:00:54.534" v="3008" actId="20577"/>
        <pc:sldMkLst>
          <pc:docMk/>
          <pc:sldMk cId="4043334838" sldId="326"/>
        </pc:sldMkLst>
        <pc:spChg chg="mod">
          <ac:chgData name="Derek Wang" userId="06d10158ef12eda7" providerId="LiveId" clId="{B3D80164-C466-4100-9950-554EDA62E205}" dt="2019-04-14T13:00:54.534" v="3008" actId="20577"/>
          <ac:spMkLst>
            <pc:docMk/>
            <pc:sldMk cId="4043334838" sldId="326"/>
            <ac:spMk id="25601" creationId="{00000000-0000-0000-0000-000000000000}"/>
          </ac:spMkLst>
        </pc:spChg>
      </pc:sldChg>
      <pc:sldChg chg="addSp delSp modSp">
        <pc:chgData name="Derek Wang" userId="06d10158ef12eda7" providerId="LiveId" clId="{B3D80164-C466-4100-9950-554EDA62E205}" dt="2019-04-14T12:59:53.699" v="2982" actId="1076"/>
        <pc:sldMkLst>
          <pc:docMk/>
          <pc:sldMk cId="2240182999" sldId="331"/>
        </pc:sldMkLst>
        <pc:picChg chg="add del mod">
          <ac:chgData name="Derek Wang" userId="06d10158ef12eda7" providerId="LiveId" clId="{B3D80164-C466-4100-9950-554EDA62E205}" dt="2019-04-14T12:58:52.846" v="2962" actId="931"/>
          <ac:picMkLst>
            <pc:docMk/>
            <pc:sldMk cId="2240182999" sldId="331"/>
            <ac:picMk id="3" creationId="{C7709561-038F-4375-B213-54D922E5EEBC}"/>
          </ac:picMkLst>
        </pc:picChg>
        <pc:picChg chg="add mod">
          <ac:chgData name="Derek Wang" userId="06d10158ef12eda7" providerId="LiveId" clId="{B3D80164-C466-4100-9950-554EDA62E205}" dt="2019-04-14T12:59:53.699" v="2982" actId="1076"/>
          <ac:picMkLst>
            <pc:docMk/>
            <pc:sldMk cId="2240182999" sldId="331"/>
            <ac:picMk id="8" creationId="{01CA7827-2C00-4246-97B1-05352E6D8367}"/>
          </ac:picMkLst>
        </pc:picChg>
      </pc:sldChg>
      <pc:sldChg chg="modSp">
        <pc:chgData name="Derek Wang" userId="06d10158ef12eda7" providerId="LiveId" clId="{B3D80164-C466-4100-9950-554EDA62E205}" dt="2019-04-14T12:54:26.302" v="2956" actId="20577"/>
        <pc:sldMkLst>
          <pc:docMk/>
          <pc:sldMk cId="1550606620" sldId="336"/>
        </pc:sldMkLst>
        <pc:spChg chg="mod">
          <ac:chgData name="Derek Wang" userId="06d10158ef12eda7" providerId="LiveId" clId="{B3D80164-C466-4100-9950-554EDA62E205}" dt="2019-04-14T12:54:26.302" v="2956" actId="20577"/>
          <ac:spMkLst>
            <pc:docMk/>
            <pc:sldMk cId="1550606620" sldId="336"/>
            <ac:spMk id="13" creationId="{00000000-0000-0000-0000-000000000000}"/>
          </ac:spMkLst>
        </pc:spChg>
      </pc:sldChg>
      <pc:sldChg chg="modSp">
        <pc:chgData name="Derek Wang" userId="06d10158ef12eda7" providerId="LiveId" clId="{B3D80164-C466-4100-9950-554EDA62E205}" dt="2019-04-14T00:56:59.672" v="517" actId="20577"/>
        <pc:sldMkLst>
          <pc:docMk/>
          <pc:sldMk cId="2081319632" sldId="337"/>
        </pc:sldMkLst>
        <pc:spChg chg="mod">
          <ac:chgData name="Derek Wang" userId="06d10158ef12eda7" providerId="LiveId" clId="{B3D80164-C466-4100-9950-554EDA62E205}" dt="2019-04-14T00:56:59.672" v="517" actId="20577"/>
          <ac:spMkLst>
            <pc:docMk/>
            <pc:sldMk cId="2081319632" sldId="337"/>
            <ac:spMk id="7" creationId="{00000000-0000-0000-0000-000000000000}"/>
          </ac:spMkLst>
        </pc:spChg>
      </pc:sldChg>
      <pc:sldChg chg="addSp delSp modSp">
        <pc:chgData name="Derek Wang" userId="06d10158ef12eda7" providerId="LiveId" clId="{B3D80164-C466-4100-9950-554EDA62E205}" dt="2019-04-14T08:43:07.625" v="2197" actId="20577"/>
        <pc:sldMkLst>
          <pc:docMk/>
          <pc:sldMk cId="131925462" sldId="338"/>
        </pc:sldMkLst>
        <pc:spChg chg="mod">
          <ac:chgData name="Derek Wang" userId="06d10158ef12eda7" providerId="LiveId" clId="{B3D80164-C466-4100-9950-554EDA62E205}" dt="2019-04-14T08:43:07.625" v="2197" actId="20577"/>
          <ac:spMkLst>
            <pc:docMk/>
            <pc:sldMk cId="131925462" sldId="338"/>
            <ac:spMk id="7" creationId="{00000000-0000-0000-0000-000000000000}"/>
          </ac:spMkLst>
        </pc:spChg>
        <pc:picChg chg="add del mod">
          <ac:chgData name="Derek Wang" userId="06d10158ef12eda7" providerId="LiveId" clId="{B3D80164-C466-4100-9950-554EDA62E205}" dt="2019-04-14T08:42:55.633" v="2177" actId="478"/>
          <ac:picMkLst>
            <pc:docMk/>
            <pc:sldMk cId="131925462" sldId="338"/>
            <ac:picMk id="3" creationId="{CB8EC142-3693-4ABF-A135-D06E33B813F9}"/>
          </ac:picMkLst>
        </pc:picChg>
        <pc:picChg chg="add mod">
          <ac:chgData name="Derek Wang" userId="06d10158ef12eda7" providerId="LiveId" clId="{B3D80164-C466-4100-9950-554EDA62E205}" dt="2019-04-14T08:42:59.859" v="2179" actId="1076"/>
          <ac:picMkLst>
            <pc:docMk/>
            <pc:sldMk cId="131925462" sldId="338"/>
            <ac:picMk id="4" creationId="{614F46BC-3820-4D68-97D1-CBD4DCA863EA}"/>
          </ac:picMkLst>
        </pc:picChg>
      </pc:sldChg>
      <pc:sldChg chg="addSp delSp modSp">
        <pc:chgData name="Derek Wang" userId="06d10158ef12eda7" providerId="LiveId" clId="{B3D80164-C466-4100-9950-554EDA62E205}" dt="2019-04-14T08:32:35.963" v="1860" actId="14100"/>
        <pc:sldMkLst>
          <pc:docMk/>
          <pc:sldMk cId="1068116130" sldId="339"/>
        </pc:sldMkLst>
        <pc:spChg chg="add mod">
          <ac:chgData name="Derek Wang" userId="06d10158ef12eda7" providerId="LiveId" clId="{B3D80164-C466-4100-9950-554EDA62E205}" dt="2019-04-14T08:27:50.648" v="1765" actId="1037"/>
          <ac:spMkLst>
            <pc:docMk/>
            <pc:sldMk cId="1068116130" sldId="339"/>
            <ac:spMk id="2" creationId="{AFF87B44-6E52-4ACE-A742-132EB6E802F8}"/>
          </ac:spMkLst>
        </pc:spChg>
        <pc:spChg chg="mod">
          <ac:chgData name="Derek Wang" userId="06d10158ef12eda7" providerId="LiveId" clId="{B3D80164-C466-4100-9950-554EDA62E205}" dt="2019-04-14T08:14:54.882" v="1295" actId="20577"/>
          <ac:spMkLst>
            <pc:docMk/>
            <pc:sldMk cId="1068116130" sldId="339"/>
            <ac:spMk id="10" creationId="{4B04775A-6D4A-4980-A2E6-E4CD1E2E6A55}"/>
          </ac:spMkLst>
        </pc:spChg>
        <pc:spChg chg="add mod">
          <ac:chgData name="Derek Wang" userId="06d10158ef12eda7" providerId="LiveId" clId="{B3D80164-C466-4100-9950-554EDA62E205}" dt="2019-04-14T08:19:30.825" v="1577" actId="1037"/>
          <ac:spMkLst>
            <pc:docMk/>
            <pc:sldMk cId="1068116130" sldId="339"/>
            <ac:spMk id="12" creationId="{EC513010-D1E2-49BB-B6DA-A5C57856DD97}"/>
          </ac:spMkLst>
        </pc:spChg>
        <pc:spChg chg="add mod">
          <ac:chgData name="Derek Wang" userId="06d10158ef12eda7" providerId="LiveId" clId="{B3D80164-C466-4100-9950-554EDA62E205}" dt="2019-04-14T08:19:36.376" v="1581" actId="14100"/>
          <ac:spMkLst>
            <pc:docMk/>
            <pc:sldMk cId="1068116130" sldId="339"/>
            <ac:spMk id="15" creationId="{A76DFCB2-117A-44D0-9FE2-00A874A4A01D}"/>
          </ac:spMkLst>
        </pc:spChg>
        <pc:spChg chg="add del mod">
          <ac:chgData name="Derek Wang" userId="06d10158ef12eda7" providerId="LiveId" clId="{B3D80164-C466-4100-9950-554EDA62E205}" dt="2019-04-14T08:20:53.209" v="1594" actId="478"/>
          <ac:spMkLst>
            <pc:docMk/>
            <pc:sldMk cId="1068116130" sldId="339"/>
            <ac:spMk id="17" creationId="{07D17D0D-11BA-4CDF-9344-2A6368578448}"/>
          </ac:spMkLst>
        </pc:spChg>
        <pc:spChg chg="add del mod">
          <ac:chgData name="Derek Wang" userId="06d10158ef12eda7" providerId="LiveId" clId="{B3D80164-C466-4100-9950-554EDA62E205}" dt="2019-04-14T07:59:33.497" v="1041" actId="478"/>
          <ac:spMkLst>
            <pc:docMk/>
            <pc:sldMk cId="1068116130" sldId="339"/>
            <ac:spMk id="31" creationId="{8FF9E9C9-F9BE-4CA5-B263-1085A6ABD65B}"/>
          </ac:spMkLst>
        </pc:spChg>
        <pc:spChg chg="add del mod">
          <ac:chgData name="Derek Wang" userId="06d10158ef12eda7" providerId="LiveId" clId="{B3D80164-C466-4100-9950-554EDA62E205}" dt="2019-04-14T07:59:11.059" v="1035" actId="478"/>
          <ac:spMkLst>
            <pc:docMk/>
            <pc:sldMk cId="1068116130" sldId="339"/>
            <ac:spMk id="32" creationId="{3303AD38-C675-48B5-AE26-27701B4B478B}"/>
          </ac:spMkLst>
        </pc:spChg>
        <pc:spChg chg="add mod">
          <ac:chgData name="Derek Wang" userId="06d10158ef12eda7" providerId="LiveId" clId="{B3D80164-C466-4100-9950-554EDA62E205}" dt="2019-04-14T08:19:09.400" v="1559" actId="1037"/>
          <ac:spMkLst>
            <pc:docMk/>
            <pc:sldMk cId="1068116130" sldId="339"/>
            <ac:spMk id="33" creationId="{CD1DBAD2-75C7-4F74-82E3-4A9C19B56586}"/>
          </ac:spMkLst>
        </pc:spChg>
        <pc:spChg chg="add mod ord">
          <ac:chgData name="Derek Wang" userId="06d10158ef12eda7" providerId="LiveId" clId="{B3D80164-C466-4100-9950-554EDA62E205}" dt="2019-04-14T08:27:46.407" v="1763" actId="1037"/>
          <ac:spMkLst>
            <pc:docMk/>
            <pc:sldMk cId="1068116130" sldId="339"/>
            <ac:spMk id="36" creationId="{00AD663C-01D9-419F-9CF6-CF5D7E5F556E}"/>
          </ac:spMkLst>
        </pc:spChg>
        <pc:spChg chg="add mod">
          <ac:chgData name="Derek Wang" userId="06d10158ef12eda7" providerId="LiveId" clId="{B3D80164-C466-4100-9950-554EDA62E205}" dt="2019-04-14T08:19:09.400" v="1559" actId="1037"/>
          <ac:spMkLst>
            <pc:docMk/>
            <pc:sldMk cId="1068116130" sldId="339"/>
            <ac:spMk id="39" creationId="{E039D8DB-886E-4328-B0C2-0A29CCC855B2}"/>
          </ac:spMkLst>
        </pc:spChg>
        <pc:spChg chg="add mod">
          <ac:chgData name="Derek Wang" userId="06d10158ef12eda7" providerId="LiveId" clId="{B3D80164-C466-4100-9950-554EDA62E205}" dt="2019-04-14T08:27:30.099" v="1756" actId="14100"/>
          <ac:spMkLst>
            <pc:docMk/>
            <pc:sldMk cId="1068116130" sldId="339"/>
            <ac:spMk id="47" creationId="{A88AA1E5-F338-45DA-B391-D9A2401A4E31}"/>
          </ac:spMkLst>
        </pc:spChg>
        <pc:spChg chg="add mod">
          <ac:chgData name="Derek Wang" userId="06d10158ef12eda7" providerId="LiveId" clId="{B3D80164-C466-4100-9950-554EDA62E205}" dt="2019-04-14T08:24:48.471" v="1636" actId="1076"/>
          <ac:spMkLst>
            <pc:docMk/>
            <pc:sldMk cId="1068116130" sldId="339"/>
            <ac:spMk id="48" creationId="{A174CCCD-9AA6-4B00-9670-FA7E80F0AAA0}"/>
          </ac:spMkLst>
        </pc:spChg>
        <pc:spChg chg="add mod">
          <ac:chgData name="Derek Wang" userId="06d10158ef12eda7" providerId="LiveId" clId="{B3D80164-C466-4100-9950-554EDA62E205}" dt="2019-04-14T08:28:42.105" v="1776" actId="1038"/>
          <ac:spMkLst>
            <pc:docMk/>
            <pc:sldMk cId="1068116130" sldId="339"/>
            <ac:spMk id="56" creationId="{1831F64C-07EA-4555-9C24-481CAC37C957}"/>
          </ac:spMkLst>
        </pc:spChg>
        <pc:spChg chg="add mod">
          <ac:chgData name="Derek Wang" userId="06d10158ef12eda7" providerId="LiveId" clId="{B3D80164-C466-4100-9950-554EDA62E205}" dt="2019-04-14T08:28:47.925" v="1777" actId="1037"/>
          <ac:spMkLst>
            <pc:docMk/>
            <pc:sldMk cId="1068116130" sldId="339"/>
            <ac:spMk id="57" creationId="{6A1D1F09-75B0-437C-91B9-3C06562BD3C2}"/>
          </ac:spMkLst>
        </pc:spChg>
        <pc:spChg chg="add mod">
          <ac:chgData name="Derek Wang" userId="06d10158ef12eda7" providerId="LiveId" clId="{B3D80164-C466-4100-9950-554EDA62E205}" dt="2019-04-14T08:29:08.052" v="1782" actId="1038"/>
          <ac:spMkLst>
            <pc:docMk/>
            <pc:sldMk cId="1068116130" sldId="339"/>
            <ac:spMk id="59" creationId="{E42FFA94-E274-4FA8-8CE9-1A52959D4C0C}"/>
          </ac:spMkLst>
        </pc:spChg>
        <pc:spChg chg="add mod">
          <ac:chgData name="Derek Wang" userId="06d10158ef12eda7" providerId="LiveId" clId="{B3D80164-C466-4100-9950-554EDA62E205}" dt="2019-04-14T08:27:35.247" v="1757" actId="1076"/>
          <ac:spMkLst>
            <pc:docMk/>
            <pc:sldMk cId="1068116130" sldId="339"/>
            <ac:spMk id="60" creationId="{D18B39EB-8CE4-4511-AF50-C880EF6623EA}"/>
          </ac:spMkLst>
        </pc:spChg>
        <pc:spChg chg="add del mod">
          <ac:chgData name="Derek Wang" userId="06d10158ef12eda7" providerId="LiveId" clId="{B3D80164-C466-4100-9950-554EDA62E205}" dt="2019-04-14T08:31:17.971" v="1838"/>
          <ac:spMkLst>
            <pc:docMk/>
            <pc:sldMk cId="1068116130" sldId="339"/>
            <ac:spMk id="61" creationId="{93E84AA8-94F1-41B9-86FE-0A6A607BC431}"/>
          </ac:spMkLst>
        </pc:spChg>
        <pc:spChg chg="add mod">
          <ac:chgData name="Derek Wang" userId="06d10158ef12eda7" providerId="LiveId" clId="{B3D80164-C466-4100-9950-554EDA62E205}" dt="2019-04-14T08:32:35.963" v="1860" actId="14100"/>
          <ac:spMkLst>
            <pc:docMk/>
            <pc:sldMk cId="1068116130" sldId="339"/>
            <ac:spMk id="64" creationId="{D8F5A257-E831-4AB7-B6E2-02EDDD0D21E8}"/>
          </ac:spMkLst>
        </pc:spChg>
        <pc:spChg chg="add del mod">
          <ac:chgData name="Derek Wang" userId="06d10158ef12eda7" providerId="LiveId" clId="{B3D80164-C466-4100-9950-554EDA62E205}" dt="2019-04-14T08:31:50.958" v="1844" actId="478"/>
          <ac:spMkLst>
            <pc:docMk/>
            <pc:sldMk cId="1068116130" sldId="339"/>
            <ac:spMk id="65" creationId="{01A6C89E-9794-4FEA-9826-CAE255F8FDE1}"/>
          </ac:spMkLst>
        </pc:spChg>
        <pc:picChg chg="add mod">
          <ac:chgData name="Derek Wang" userId="06d10158ef12eda7" providerId="LiveId" clId="{B3D80164-C466-4100-9950-554EDA62E205}" dt="2019-04-14T08:31:10.727" v="1837" actId="14100"/>
          <ac:picMkLst>
            <pc:docMk/>
            <pc:sldMk cId="1068116130" sldId="339"/>
            <ac:picMk id="55" creationId="{7486870B-BBB7-40A8-BF76-AB1AA3B2A201}"/>
          </ac:picMkLst>
        </pc:picChg>
        <pc:cxnChg chg="add mod">
          <ac:chgData name="Derek Wang" userId="06d10158ef12eda7" providerId="LiveId" clId="{B3D80164-C466-4100-9950-554EDA62E205}" dt="2019-04-14T08:27:56.289" v="1769" actId="1037"/>
          <ac:cxnSpMkLst>
            <pc:docMk/>
            <pc:sldMk cId="1068116130" sldId="339"/>
            <ac:cxnSpMk id="4" creationId="{A9CD52C9-E657-4086-93AC-E2D33AA7BB5C}"/>
          </ac:cxnSpMkLst>
        </pc:cxnChg>
        <pc:cxnChg chg="add del mod">
          <ac:chgData name="Derek Wang" userId="06d10158ef12eda7" providerId="LiveId" clId="{B3D80164-C466-4100-9950-554EDA62E205}" dt="2019-04-14T08:20:53.993" v="1595" actId="478"/>
          <ac:cxnSpMkLst>
            <pc:docMk/>
            <pc:sldMk cId="1068116130" sldId="339"/>
            <ac:cxnSpMk id="14" creationId="{066F2348-7E0B-4238-A435-CA47DDF9C7C7}"/>
          </ac:cxnSpMkLst>
        </pc:cxnChg>
        <pc:cxnChg chg="add mod">
          <ac:chgData name="Derek Wang" userId="06d10158ef12eda7" providerId="LiveId" clId="{B3D80164-C466-4100-9950-554EDA62E205}" dt="2019-04-14T08:19:46.941" v="1588" actId="1035"/>
          <ac:cxnSpMkLst>
            <pc:docMk/>
            <pc:sldMk cId="1068116130" sldId="339"/>
            <ac:cxnSpMk id="20" creationId="{0000108E-765C-4BC0-B176-4C40FEEE0B41}"/>
          </ac:cxnSpMkLst>
        </pc:cxnChg>
        <pc:cxnChg chg="add del mod">
          <ac:chgData name="Derek Wang" userId="06d10158ef12eda7" providerId="LiveId" clId="{B3D80164-C466-4100-9950-554EDA62E205}" dt="2019-04-14T07:56:06.975" v="987" actId="11529"/>
          <ac:cxnSpMkLst>
            <pc:docMk/>
            <pc:sldMk cId="1068116130" sldId="339"/>
            <ac:cxnSpMk id="23" creationId="{79291F2F-F321-48CE-B8D4-F0C6AFB6EEA2}"/>
          </ac:cxnSpMkLst>
        </pc:cxnChg>
        <pc:cxnChg chg="add del mod">
          <ac:chgData name="Derek Wang" userId="06d10158ef12eda7" providerId="LiveId" clId="{B3D80164-C466-4100-9950-554EDA62E205}" dt="2019-04-14T07:58:56.036" v="1033" actId="478"/>
          <ac:cxnSpMkLst>
            <pc:docMk/>
            <pc:sldMk cId="1068116130" sldId="339"/>
            <ac:cxnSpMk id="25" creationId="{487B3B5A-65D9-4E4C-AD04-107E01553538}"/>
          </ac:cxnSpMkLst>
        </pc:cxnChg>
        <pc:cxnChg chg="add mod">
          <ac:chgData name="Derek Wang" userId="06d10158ef12eda7" providerId="LiveId" clId="{B3D80164-C466-4100-9950-554EDA62E205}" dt="2019-04-14T08:19:09.400" v="1559" actId="1037"/>
          <ac:cxnSpMkLst>
            <pc:docMk/>
            <pc:sldMk cId="1068116130" sldId="339"/>
            <ac:cxnSpMk id="35" creationId="{4F5CEA95-D12B-4A54-A60F-F85381A5D5AD}"/>
          </ac:cxnSpMkLst>
        </pc:cxnChg>
        <pc:cxnChg chg="add mod">
          <ac:chgData name="Derek Wang" userId="06d10158ef12eda7" providerId="LiveId" clId="{B3D80164-C466-4100-9950-554EDA62E205}" dt="2019-04-14T08:27:46.407" v="1763" actId="1037"/>
          <ac:cxnSpMkLst>
            <pc:docMk/>
            <pc:sldMk cId="1068116130" sldId="339"/>
            <ac:cxnSpMk id="38" creationId="{ABBFB446-AA11-4B60-A452-E37DDCC6D16E}"/>
          </ac:cxnSpMkLst>
        </pc:cxnChg>
        <pc:cxnChg chg="add del mod">
          <ac:chgData name="Derek Wang" userId="06d10158ef12eda7" providerId="LiveId" clId="{B3D80164-C466-4100-9950-554EDA62E205}" dt="2019-04-14T08:20:40.796" v="1592" actId="478"/>
          <ac:cxnSpMkLst>
            <pc:docMk/>
            <pc:sldMk cId="1068116130" sldId="339"/>
            <ac:cxnSpMk id="42" creationId="{8A474D55-F101-4CA5-858C-9CAE535DE2E4}"/>
          </ac:cxnSpMkLst>
        </pc:cxnChg>
        <pc:cxnChg chg="add mod">
          <ac:chgData name="Derek Wang" userId="06d10158ef12eda7" providerId="LiveId" clId="{B3D80164-C466-4100-9950-554EDA62E205}" dt="2019-04-14T08:30:43.157" v="1816" actId="14100"/>
          <ac:cxnSpMkLst>
            <pc:docMk/>
            <pc:sldMk cId="1068116130" sldId="339"/>
            <ac:cxnSpMk id="45" creationId="{C4AFCFA9-A5A4-4DC8-8059-0B2F22CFC8AC}"/>
          </ac:cxnSpMkLst>
        </pc:cxnChg>
        <pc:cxnChg chg="add mod">
          <ac:chgData name="Derek Wang" userId="06d10158ef12eda7" providerId="LiveId" clId="{B3D80164-C466-4100-9950-554EDA62E205}" dt="2019-04-14T08:31:01.893" v="1832" actId="1035"/>
          <ac:cxnSpMkLst>
            <pc:docMk/>
            <pc:sldMk cId="1068116130" sldId="339"/>
            <ac:cxnSpMk id="51" creationId="{A71FDFBD-0546-4CF1-9277-EB2EC0717E1E}"/>
          </ac:cxnSpMkLst>
        </pc:cxnChg>
      </pc:sldChg>
      <pc:sldChg chg="addSp modSp">
        <pc:chgData name="Derek Wang" userId="06d10158ef12eda7" providerId="LiveId" clId="{B3D80164-C466-4100-9950-554EDA62E205}" dt="2019-04-14T12:59:59.459" v="2983" actId="1076"/>
        <pc:sldMkLst>
          <pc:docMk/>
          <pc:sldMk cId="268675134" sldId="340"/>
        </pc:sldMkLst>
        <pc:picChg chg="add mod">
          <ac:chgData name="Derek Wang" userId="06d10158ef12eda7" providerId="LiveId" clId="{B3D80164-C466-4100-9950-554EDA62E205}" dt="2019-04-14T12:59:59.459" v="2983" actId="1076"/>
          <ac:picMkLst>
            <pc:docMk/>
            <pc:sldMk cId="268675134" sldId="340"/>
            <ac:picMk id="3" creationId="{2125C6B0-6F3B-491B-BCF6-8A9E2FA4EDAC}"/>
          </ac:picMkLst>
        </pc:picChg>
      </pc:sldChg>
      <pc:sldChg chg="addSp modSp add">
        <pc:chgData name="Derek Wang" userId="06d10158ef12eda7" providerId="LiveId" clId="{B3D80164-C466-4100-9950-554EDA62E205}" dt="2019-04-14T08:39:54.051" v="2130" actId="20577"/>
        <pc:sldMkLst>
          <pc:docMk/>
          <pc:sldMk cId="3849868256" sldId="341"/>
        </pc:sldMkLst>
        <pc:spChg chg="add mod">
          <ac:chgData name="Derek Wang" userId="06d10158ef12eda7" providerId="LiveId" clId="{B3D80164-C466-4100-9950-554EDA62E205}" dt="2019-04-14T08:39:50.839" v="2129" actId="20577"/>
          <ac:spMkLst>
            <pc:docMk/>
            <pc:sldMk cId="3849868256" sldId="341"/>
            <ac:spMk id="8" creationId="{AF98CEF6-5B51-4931-A307-111F86240F3A}"/>
          </ac:spMkLst>
        </pc:spChg>
        <pc:spChg chg="mod">
          <ac:chgData name="Derek Wang" userId="06d10158ef12eda7" providerId="LiveId" clId="{B3D80164-C466-4100-9950-554EDA62E205}" dt="2019-04-14T08:12:31.418" v="1243" actId="20577"/>
          <ac:spMkLst>
            <pc:docMk/>
            <pc:sldMk cId="3849868256" sldId="341"/>
            <ac:spMk id="10" creationId="{4B04775A-6D4A-4980-A2E6-E4CD1E2E6A55}"/>
          </ac:spMkLst>
        </pc:spChg>
        <pc:spChg chg="add mod">
          <ac:chgData name="Derek Wang" userId="06d10158ef12eda7" providerId="LiveId" clId="{B3D80164-C466-4100-9950-554EDA62E205}" dt="2019-04-14T08:39:54.051" v="2130" actId="20577"/>
          <ac:spMkLst>
            <pc:docMk/>
            <pc:sldMk cId="3849868256" sldId="341"/>
            <ac:spMk id="12" creationId="{C1B51A03-0D91-4F78-ADB2-319BA2035339}"/>
          </ac:spMkLst>
        </pc:spChg>
        <pc:picChg chg="add mod">
          <ac:chgData name="Derek Wang" userId="06d10158ef12eda7" providerId="LiveId" clId="{B3D80164-C466-4100-9950-554EDA62E205}" dt="2019-04-14T08:38:20.111" v="2072" actId="1037"/>
          <ac:picMkLst>
            <pc:docMk/>
            <pc:sldMk cId="3849868256" sldId="341"/>
            <ac:picMk id="3" creationId="{214D4940-4516-48BF-9359-713A303FD4F6}"/>
          </ac:picMkLst>
        </pc:picChg>
        <pc:picChg chg="add mod">
          <ac:chgData name="Derek Wang" userId="06d10158ef12eda7" providerId="LiveId" clId="{B3D80164-C466-4100-9950-554EDA62E205}" dt="2019-04-14T08:37:48.857" v="2061" actId="1038"/>
          <ac:picMkLst>
            <pc:docMk/>
            <pc:sldMk cId="3849868256" sldId="341"/>
            <ac:picMk id="7" creationId="{46B992EF-B1EB-4C58-BC0D-80ED6F84B97D}"/>
          </ac:picMkLst>
        </pc:picChg>
      </pc:sldChg>
      <pc:sldChg chg="addSp modSp add">
        <pc:chgData name="Derek Wang" userId="06d10158ef12eda7" providerId="LiveId" clId="{B3D80164-C466-4100-9950-554EDA62E205}" dt="2019-04-14T08:41:14.875" v="2145" actId="1076"/>
        <pc:sldMkLst>
          <pc:docMk/>
          <pc:sldMk cId="1839517874" sldId="342"/>
        </pc:sldMkLst>
        <pc:spChg chg="add mod">
          <ac:chgData name="Derek Wang" userId="06d10158ef12eda7" providerId="LiveId" clId="{B3D80164-C466-4100-9950-554EDA62E205}" dt="2019-04-14T08:41:00.185" v="2140" actId="1076"/>
          <ac:spMkLst>
            <pc:docMk/>
            <pc:sldMk cId="1839517874" sldId="342"/>
            <ac:spMk id="9" creationId="{5DF2FE66-D4C6-4614-B8EC-BF5B56E56D15}"/>
          </ac:spMkLst>
        </pc:spChg>
        <pc:spChg chg="mod">
          <ac:chgData name="Derek Wang" userId="06d10158ef12eda7" providerId="LiveId" clId="{B3D80164-C466-4100-9950-554EDA62E205}" dt="2019-04-14T08:12:41.737" v="1254" actId="20577"/>
          <ac:spMkLst>
            <pc:docMk/>
            <pc:sldMk cId="1839517874" sldId="342"/>
            <ac:spMk id="10" creationId="{4B04775A-6D4A-4980-A2E6-E4CD1E2E6A55}"/>
          </ac:spMkLst>
        </pc:spChg>
        <pc:spChg chg="add mod">
          <ac:chgData name="Derek Wang" userId="06d10158ef12eda7" providerId="LiveId" clId="{B3D80164-C466-4100-9950-554EDA62E205}" dt="2019-04-14T08:41:14.875" v="2145" actId="1076"/>
          <ac:spMkLst>
            <pc:docMk/>
            <pc:sldMk cId="1839517874" sldId="342"/>
            <ac:spMk id="12" creationId="{6499A165-69A0-4CEE-AF39-067E75942711}"/>
          </ac:spMkLst>
        </pc:spChg>
        <pc:picChg chg="add mod">
          <ac:chgData name="Derek Wang" userId="06d10158ef12eda7" providerId="LiveId" clId="{B3D80164-C466-4100-9950-554EDA62E205}" dt="2019-04-14T08:41:10.501" v="2144" actId="1076"/>
          <ac:picMkLst>
            <pc:docMk/>
            <pc:sldMk cId="1839517874" sldId="342"/>
            <ac:picMk id="3" creationId="{5E6B6BFC-AB5D-4D53-86DD-9EC2C4D78945}"/>
          </ac:picMkLst>
        </pc:picChg>
      </pc:sldChg>
      <pc:sldChg chg="addSp modSp add">
        <pc:chgData name="Derek Wang" userId="06d10158ef12eda7" providerId="LiveId" clId="{B3D80164-C466-4100-9950-554EDA62E205}" dt="2019-04-14T09:29:19.640" v="2525" actId="1076"/>
        <pc:sldMkLst>
          <pc:docMk/>
          <pc:sldMk cId="2815524126" sldId="343"/>
        </pc:sldMkLst>
        <pc:spChg chg="add mod">
          <ac:chgData name="Derek Wang" userId="06d10158ef12eda7" providerId="LiveId" clId="{B3D80164-C466-4100-9950-554EDA62E205}" dt="2019-04-14T09:29:19.640" v="2525" actId="1076"/>
          <ac:spMkLst>
            <pc:docMk/>
            <pc:sldMk cId="2815524126" sldId="343"/>
            <ac:spMk id="8" creationId="{C8539C03-5CC6-4956-AE61-47F364158C73}"/>
          </ac:spMkLst>
        </pc:spChg>
        <pc:spChg chg="mod">
          <ac:chgData name="Derek Wang" userId="06d10158ef12eda7" providerId="LiveId" clId="{B3D80164-C466-4100-9950-554EDA62E205}" dt="2019-04-14T07:53:23.358" v="898" actId="20577"/>
          <ac:spMkLst>
            <pc:docMk/>
            <pc:sldMk cId="2815524126" sldId="343"/>
            <ac:spMk id="10" creationId="{4B04775A-6D4A-4980-A2E6-E4CD1E2E6A55}"/>
          </ac:spMkLst>
        </pc:spChg>
        <pc:picChg chg="add mod">
          <ac:chgData name="Derek Wang" userId="06d10158ef12eda7" providerId="LiveId" clId="{B3D80164-C466-4100-9950-554EDA62E205}" dt="2019-04-14T09:20:29.871" v="2500" actId="1037"/>
          <ac:picMkLst>
            <pc:docMk/>
            <pc:sldMk cId="2815524126" sldId="343"/>
            <ac:picMk id="3" creationId="{E0BE7633-B8BF-4E21-8BC2-5AABE7691926}"/>
          </ac:picMkLst>
        </pc:picChg>
        <pc:picChg chg="add mod">
          <ac:chgData name="Derek Wang" userId="06d10158ef12eda7" providerId="LiveId" clId="{B3D80164-C466-4100-9950-554EDA62E205}" dt="2019-04-14T09:20:26.529" v="2491" actId="1037"/>
          <ac:picMkLst>
            <pc:docMk/>
            <pc:sldMk cId="2815524126" sldId="343"/>
            <ac:picMk id="7" creationId="{EBEC4DA7-55AA-4D3E-A7F4-9DABDCDF4AAC}"/>
          </ac:picMkLst>
        </pc:picChg>
      </pc:sldChg>
      <pc:sldChg chg="addSp delSp modSp add del">
        <pc:chgData name="Derek Wang" userId="06d10158ef12eda7" providerId="LiveId" clId="{B3D80164-C466-4100-9950-554EDA62E205}" dt="2019-04-14T13:09:29.262" v="3042" actId="1076"/>
        <pc:sldMkLst>
          <pc:docMk/>
          <pc:sldMk cId="3408443781" sldId="344"/>
        </pc:sldMkLst>
        <pc:spChg chg="mod">
          <ac:chgData name="Derek Wang" userId="06d10158ef12eda7" providerId="LiveId" clId="{B3D80164-C466-4100-9950-554EDA62E205}" dt="2019-04-14T09:17:05.026" v="2394" actId="20577"/>
          <ac:spMkLst>
            <pc:docMk/>
            <pc:sldMk cId="3408443781" sldId="344"/>
            <ac:spMk id="7" creationId="{00000000-0000-0000-0000-000000000000}"/>
          </ac:spMkLst>
        </pc:spChg>
        <pc:picChg chg="del mod">
          <ac:chgData name="Derek Wang" userId="06d10158ef12eda7" providerId="LiveId" clId="{B3D80164-C466-4100-9950-554EDA62E205}" dt="2019-04-14T08:43:25.951" v="2203" actId="478"/>
          <ac:picMkLst>
            <pc:docMk/>
            <pc:sldMk cId="3408443781" sldId="344"/>
            <ac:picMk id="3" creationId="{CB8EC142-3693-4ABF-A135-D06E33B813F9}"/>
          </ac:picMkLst>
        </pc:picChg>
        <pc:picChg chg="del">
          <ac:chgData name="Derek Wang" userId="06d10158ef12eda7" providerId="LiveId" clId="{B3D80164-C466-4100-9950-554EDA62E205}" dt="2019-04-14T08:42:33.435" v="2158" actId="478"/>
          <ac:picMkLst>
            <pc:docMk/>
            <pc:sldMk cId="3408443781" sldId="344"/>
            <ac:picMk id="4" creationId="{614F46BC-3820-4D68-97D1-CBD4DCA863EA}"/>
          </ac:picMkLst>
        </pc:picChg>
        <pc:picChg chg="add del mod">
          <ac:chgData name="Derek Wang" userId="06d10158ef12eda7" providerId="LiveId" clId="{B3D80164-C466-4100-9950-554EDA62E205}" dt="2019-04-14T08:45:43.157" v="2260"/>
          <ac:picMkLst>
            <pc:docMk/>
            <pc:sldMk cId="3408443781" sldId="344"/>
            <ac:picMk id="8" creationId="{7E9A4A02-018F-4398-9248-0054F61CBC45}"/>
          </ac:picMkLst>
        </pc:picChg>
        <pc:picChg chg="add mod">
          <ac:chgData name="Derek Wang" userId="06d10158ef12eda7" providerId="LiveId" clId="{B3D80164-C466-4100-9950-554EDA62E205}" dt="2019-04-14T13:09:29.262" v="3042" actId="1076"/>
          <ac:picMkLst>
            <pc:docMk/>
            <pc:sldMk cId="3408443781" sldId="344"/>
            <ac:picMk id="12" creationId="{697D472A-CD04-45D8-AB32-371DE6B8E403}"/>
          </ac:picMkLst>
        </pc:picChg>
      </pc:sldChg>
      <pc:sldChg chg="addSp delSp modSp add">
        <pc:chgData name="Derek Wang" userId="06d10158ef12eda7" providerId="LiveId" clId="{B3D80164-C466-4100-9950-554EDA62E205}" dt="2019-04-14T15:07:16.585" v="3049" actId="1076"/>
        <pc:sldMkLst>
          <pc:docMk/>
          <pc:sldMk cId="1196501102" sldId="345"/>
        </pc:sldMkLst>
        <pc:spChg chg="mod">
          <ac:chgData name="Derek Wang" userId="06d10158ef12eda7" providerId="LiveId" clId="{B3D80164-C466-4100-9950-554EDA62E205}" dt="2019-04-14T08:45:40.241" v="2259" actId="14100"/>
          <ac:spMkLst>
            <pc:docMk/>
            <pc:sldMk cId="1196501102" sldId="345"/>
            <ac:spMk id="7" creationId="{00000000-0000-0000-0000-000000000000}"/>
          </ac:spMkLst>
        </pc:spChg>
        <pc:picChg chg="mod">
          <ac:chgData name="Derek Wang" userId="06d10158ef12eda7" providerId="LiveId" clId="{B3D80164-C466-4100-9950-554EDA62E205}" dt="2019-04-14T15:07:16.585" v="3049" actId="1076"/>
          <ac:picMkLst>
            <pc:docMk/>
            <pc:sldMk cId="1196501102" sldId="345"/>
            <ac:picMk id="3" creationId="{CB8EC142-3693-4ABF-A135-D06E33B813F9}"/>
          </ac:picMkLst>
        </pc:picChg>
        <pc:picChg chg="del">
          <ac:chgData name="Derek Wang" userId="06d10158ef12eda7" providerId="LiveId" clId="{B3D80164-C466-4100-9950-554EDA62E205}" dt="2019-04-14T08:43:16.736" v="2198" actId="478"/>
          <ac:picMkLst>
            <pc:docMk/>
            <pc:sldMk cId="1196501102" sldId="345"/>
            <ac:picMk id="4" creationId="{614F46BC-3820-4D68-97D1-CBD4DCA863EA}"/>
          </ac:picMkLst>
        </pc:picChg>
        <pc:picChg chg="add mod">
          <ac:chgData name="Derek Wang" userId="06d10158ef12eda7" providerId="LiveId" clId="{B3D80164-C466-4100-9950-554EDA62E205}" dt="2019-04-14T15:07:16.585" v="3049" actId="1076"/>
          <ac:picMkLst>
            <pc:docMk/>
            <pc:sldMk cId="1196501102" sldId="345"/>
            <ac:picMk id="12" creationId="{11ED7886-0930-4076-85E8-0C8489A3F231}"/>
          </ac:picMkLst>
        </pc:picChg>
      </pc:sldChg>
      <pc:sldChg chg="add">
        <pc:chgData name="Derek Wang" userId="06d10158ef12eda7" providerId="LiveId" clId="{B3D80164-C466-4100-9950-554EDA62E205}" dt="2019-04-14T10:04:03.716" v="2657"/>
        <pc:sldMkLst>
          <pc:docMk/>
          <pc:sldMk cId="225063632" sldId="346"/>
        </pc:sldMkLst>
      </pc:sldChg>
      <pc:sldChg chg="addSp delSp modSp add">
        <pc:chgData name="Derek Wang" userId="06d10158ef12eda7" providerId="LiveId" clId="{B3D80164-C466-4100-9950-554EDA62E205}" dt="2019-04-14T13:01:26.978" v="3009" actId="1076"/>
        <pc:sldMkLst>
          <pc:docMk/>
          <pc:sldMk cId="1280827565" sldId="347"/>
        </pc:sldMkLst>
        <pc:picChg chg="del">
          <ac:chgData name="Derek Wang" userId="06d10158ef12eda7" providerId="LiveId" clId="{B3D80164-C466-4100-9950-554EDA62E205}" dt="2019-04-14T12:59:26.834" v="2972" actId="478"/>
          <ac:picMkLst>
            <pc:docMk/>
            <pc:sldMk cId="1280827565" sldId="347"/>
            <ac:picMk id="3" creationId="{2125C6B0-6F3B-491B-BCF6-8A9E2FA4EDAC}"/>
          </ac:picMkLst>
        </pc:picChg>
        <pc:picChg chg="add mod">
          <ac:chgData name="Derek Wang" userId="06d10158ef12eda7" providerId="LiveId" clId="{B3D80164-C466-4100-9950-554EDA62E205}" dt="2019-04-14T13:01:26.978" v="3009" actId="1076"/>
          <ac:picMkLst>
            <pc:docMk/>
            <pc:sldMk cId="1280827565" sldId="347"/>
            <ac:picMk id="4" creationId="{F77B2955-61D9-4CA5-9B7A-9AEEE49AE0EF}"/>
          </ac:picMkLst>
        </pc:picChg>
      </pc:sldChg>
    </pc:docChg>
  </pc:docChgLst>
  <pc:docChgLst>
    <pc:chgData name="Derek Wang" userId="06d10158ef12eda7" providerId="LiveId" clId="{A2FF1211-9BD8-427F-BBB0-9D9DA7B168F0}"/>
    <pc:docChg chg="undo custSel addSld modSld sldOrd">
      <pc:chgData name="Derek Wang" userId="06d10158ef12eda7" providerId="LiveId" clId="{A2FF1211-9BD8-427F-BBB0-9D9DA7B168F0}" dt="2019-04-28T11:18:25.943" v="1698" actId="20577"/>
      <pc:docMkLst>
        <pc:docMk/>
      </pc:docMkLst>
      <pc:sldChg chg="addSp delSp modSp">
        <pc:chgData name="Derek Wang" userId="06d10158ef12eda7" providerId="LiveId" clId="{A2FF1211-9BD8-427F-BBB0-9D9DA7B168F0}" dt="2019-04-28T11:12:02.903" v="1585"/>
        <pc:sldMkLst>
          <pc:docMk/>
          <pc:sldMk cId="3669588233" sldId="268"/>
        </pc:sldMkLst>
        <pc:spChg chg="mod">
          <ac:chgData name="Derek Wang" userId="06d10158ef12eda7" providerId="LiveId" clId="{A2FF1211-9BD8-427F-BBB0-9D9DA7B168F0}" dt="2019-04-27T11:47:38.388" v="1209" actId="12"/>
          <ac:spMkLst>
            <pc:docMk/>
            <pc:sldMk cId="3669588233" sldId="268"/>
            <ac:spMk id="7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02.733" v="1584" actId="478"/>
          <ac:picMkLst>
            <pc:docMk/>
            <pc:sldMk cId="3669588233" sldId="268"/>
            <ac:picMk id="4" creationId="{BBA6157C-A895-4283-AD8C-2CE1A40F373A}"/>
          </ac:picMkLst>
        </pc:picChg>
        <pc:picChg chg="add">
          <ac:chgData name="Derek Wang" userId="06d10158ef12eda7" providerId="LiveId" clId="{A2FF1211-9BD8-427F-BBB0-9D9DA7B168F0}" dt="2019-04-28T11:12:02.903" v="1585"/>
          <ac:picMkLst>
            <pc:docMk/>
            <pc:sldMk cId="3669588233" sldId="268"/>
            <ac:picMk id="5" creationId="{826486AF-76C6-43E4-A8A5-B7A500222A95}"/>
          </ac:picMkLst>
        </pc:picChg>
      </pc:sldChg>
      <pc:sldChg chg="addSp modSp">
        <pc:chgData name="Derek Wang" userId="06d10158ef12eda7" providerId="LiveId" clId="{A2FF1211-9BD8-427F-BBB0-9D9DA7B168F0}" dt="2019-04-28T11:18:25.943" v="1698" actId="20577"/>
        <pc:sldMkLst>
          <pc:docMk/>
          <pc:sldMk cId="4210305363" sldId="285"/>
        </pc:sldMkLst>
        <pc:spChg chg="mod">
          <ac:chgData name="Derek Wang" userId="06d10158ef12eda7" providerId="LiveId" clId="{A2FF1211-9BD8-427F-BBB0-9D9DA7B168F0}" dt="2019-04-28T11:03:59.643" v="1259" actId="1035"/>
          <ac:spMkLst>
            <pc:docMk/>
            <pc:sldMk cId="4210305363" sldId="285"/>
            <ac:spMk id="6" creationId="{00000000-0000-0000-0000-000000000000}"/>
          </ac:spMkLst>
        </pc:spChg>
        <pc:spChg chg="mod">
          <ac:chgData name="Derek Wang" userId="06d10158ef12eda7" providerId="LiveId" clId="{A2FF1211-9BD8-427F-BBB0-9D9DA7B168F0}" dt="2019-04-28T11:04:05.202" v="1272" actId="1036"/>
          <ac:spMkLst>
            <pc:docMk/>
            <pc:sldMk cId="4210305363" sldId="285"/>
            <ac:spMk id="7" creationId="{00000000-0000-0000-0000-000000000000}"/>
          </ac:spMkLst>
        </pc:spChg>
        <pc:spChg chg="add mod">
          <ac:chgData name="Derek Wang" userId="06d10158ef12eda7" providerId="LiveId" clId="{A2FF1211-9BD8-427F-BBB0-9D9DA7B168F0}" dt="2019-04-28T11:04:12.099" v="1274" actId="571"/>
          <ac:spMkLst>
            <pc:docMk/>
            <pc:sldMk cId="4210305363" sldId="285"/>
            <ac:spMk id="8" creationId="{F318B18A-837B-49A9-A8BB-04494EC07FE5}"/>
          </ac:spMkLst>
        </pc:spChg>
        <pc:spChg chg="mod">
          <ac:chgData name="Derek Wang" userId="06d10158ef12eda7" providerId="LiveId" clId="{A2FF1211-9BD8-427F-BBB0-9D9DA7B168F0}" dt="2019-04-28T11:17:17.147" v="1684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A2FF1211-9BD8-427F-BBB0-9D9DA7B168F0}" dt="2019-04-28T11:18:25.943" v="1698" actId="20577"/>
          <ac:spMkLst>
            <pc:docMk/>
            <pc:sldMk cId="4210305363" sldId="285"/>
            <ac:spMk id="22534" creationId="{00000000-0000-0000-0000-000000000000}"/>
          </ac:spMkLst>
        </pc:spChg>
        <pc:picChg chg="add mod">
          <ac:chgData name="Derek Wang" userId="06d10158ef12eda7" providerId="LiveId" clId="{A2FF1211-9BD8-427F-BBB0-9D9DA7B168F0}" dt="2019-04-28T11:09:32.490" v="1522" actId="1076"/>
          <ac:picMkLst>
            <pc:docMk/>
            <pc:sldMk cId="4210305363" sldId="285"/>
            <ac:picMk id="3" creationId="{4E1CA457-232C-4845-BE20-39CA9102AA6D}"/>
          </ac:picMkLst>
        </pc:picChg>
      </pc:sldChg>
      <pc:sldChg chg="addSp delSp">
        <pc:chgData name="Derek Wang" userId="06d10158ef12eda7" providerId="LiveId" clId="{A2FF1211-9BD8-427F-BBB0-9D9DA7B168F0}" dt="2019-04-28T11:12:12.055" v="1589"/>
        <pc:sldMkLst>
          <pc:docMk/>
          <pc:sldMk cId="0" sldId="287"/>
        </pc:sldMkLst>
        <pc:picChg chg="add del">
          <ac:chgData name="Derek Wang" userId="06d10158ef12eda7" providerId="LiveId" clId="{A2FF1211-9BD8-427F-BBB0-9D9DA7B168F0}" dt="2019-04-28T11:12:11.860" v="1588" actId="478"/>
          <ac:picMkLst>
            <pc:docMk/>
            <pc:sldMk cId="0" sldId="287"/>
            <ac:picMk id="8" creationId="{7875B9B3-0501-4565-B693-989CDDEFCA82}"/>
          </ac:picMkLst>
        </pc:picChg>
        <pc:picChg chg="add">
          <ac:chgData name="Derek Wang" userId="06d10158ef12eda7" providerId="LiveId" clId="{A2FF1211-9BD8-427F-BBB0-9D9DA7B168F0}" dt="2019-04-28T11:12:12.055" v="1589"/>
          <ac:picMkLst>
            <pc:docMk/>
            <pc:sldMk cId="0" sldId="287"/>
            <ac:picMk id="9" creationId="{20083EC0-D42D-4E30-8076-398F9DB054FB}"/>
          </ac:picMkLst>
        </pc:picChg>
      </pc:sldChg>
      <pc:sldChg chg="addSp delSp">
        <pc:chgData name="Derek Wang" userId="06d10158ef12eda7" providerId="LiveId" clId="{A2FF1211-9BD8-427F-BBB0-9D9DA7B168F0}" dt="2019-04-28T11:12:21.002" v="1595"/>
        <pc:sldMkLst>
          <pc:docMk/>
          <pc:sldMk cId="2375171976" sldId="302"/>
        </pc:sldMkLst>
        <pc:picChg chg="add del">
          <ac:chgData name="Derek Wang" userId="06d10158ef12eda7" providerId="LiveId" clId="{A2FF1211-9BD8-427F-BBB0-9D9DA7B168F0}" dt="2019-04-28T11:12:20.844" v="1594" actId="478"/>
          <ac:picMkLst>
            <pc:docMk/>
            <pc:sldMk cId="2375171976" sldId="302"/>
            <ac:picMk id="8" creationId="{DF5B1D26-5AAB-4BC4-8510-BC7922E24A74}"/>
          </ac:picMkLst>
        </pc:picChg>
        <pc:picChg chg="add">
          <ac:chgData name="Derek Wang" userId="06d10158ef12eda7" providerId="LiveId" clId="{A2FF1211-9BD8-427F-BBB0-9D9DA7B168F0}" dt="2019-04-28T11:12:21.002" v="1595"/>
          <ac:picMkLst>
            <pc:docMk/>
            <pc:sldMk cId="2375171976" sldId="302"/>
            <ac:picMk id="9" creationId="{D2820D8C-FF52-41BF-B5B4-1DC4866B875F}"/>
          </ac:picMkLst>
        </pc:picChg>
      </pc:sldChg>
      <pc:sldChg chg="addSp delSp">
        <pc:chgData name="Derek Wang" userId="06d10158ef12eda7" providerId="LiveId" clId="{A2FF1211-9BD8-427F-BBB0-9D9DA7B168F0}" dt="2019-04-28T11:12:32.161" v="1603"/>
        <pc:sldMkLst>
          <pc:docMk/>
          <pc:sldMk cId="990016400" sldId="304"/>
        </pc:sldMkLst>
        <pc:picChg chg="add del">
          <ac:chgData name="Derek Wang" userId="06d10158ef12eda7" providerId="LiveId" clId="{A2FF1211-9BD8-427F-BBB0-9D9DA7B168F0}" dt="2019-04-28T11:12:32.003" v="1602" actId="478"/>
          <ac:picMkLst>
            <pc:docMk/>
            <pc:sldMk cId="990016400" sldId="304"/>
            <ac:picMk id="8" creationId="{E69D87AA-6A83-40F9-9D98-1E86D16C5D70}"/>
          </ac:picMkLst>
        </pc:picChg>
        <pc:picChg chg="add">
          <ac:chgData name="Derek Wang" userId="06d10158ef12eda7" providerId="LiveId" clId="{A2FF1211-9BD8-427F-BBB0-9D9DA7B168F0}" dt="2019-04-28T11:12:32.161" v="1603"/>
          <ac:picMkLst>
            <pc:docMk/>
            <pc:sldMk cId="990016400" sldId="304"/>
            <ac:picMk id="9" creationId="{8D83509B-2A56-46AE-BB87-3603539320A2}"/>
          </ac:picMkLst>
        </pc:picChg>
      </pc:sldChg>
      <pc:sldChg chg="addSp delSp">
        <pc:chgData name="Derek Wang" userId="06d10158ef12eda7" providerId="LiveId" clId="{A2FF1211-9BD8-427F-BBB0-9D9DA7B168F0}" dt="2019-04-28T11:11:44.379" v="1573"/>
        <pc:sldMkLst>
          <pc:docMk/>
          <pc:sldMk cId="645973763" sldId="306"/>
        </pc:sldMkLst>
        <pc:picChg chg="add del">
          <ac:chgData name="Derek Wang" userId="06d10158ef12eda7" providerId="LiveId" clId="{A2FF1211-9BD8-427F-BBB0-9D9DA7B168F0}" dt="2019-04-28T11:09:40.753" v="1524"/>
          <ac:picMkLst>
            <pc:docMk/>
            <pc:sldMk cId="645973763" sldId="306"/>
            <ac:picMk id="19" creationId="{00311C9E-353B-4924-A9F9-03CEBFAB2BDA}"/>
          </ac:picMkLst>
        </pc:picChg>
        <pc:picChg chg="add del">
          <ac:chgData name="Derek Wang" userId="06d10158ef12eda7" providerId="LiveId" clId="{A2FF1211-9BD8-427F-BBB0-9D9DA7B168F0}" dt="2019-04-28T11:11:44.087" v="1572" actId="478"/>
          <ac:picMkLst>
            <pc:docMk/>
            <pc:sldMk cId="645973763" sldId="306"/>
            <ac:picMk id="21" creationId="{F2AAC16B-10E9-46FC-AAF8-94982FF34072}"/>
          </ac:picMkLst>
        </pc:picChg>
        <pc:picChg chg="add">
          <ac:chgData name="Derek Wang" userId="06d10158ef12eda7" providerId="LiveId" clId="{A2FF1211-9BD8-427F-BBB0-9D9DA7B168F0}" dt="2019-04-28T11:11:44.379" v="1573"/>
          <ac:picMkLst>
            <pc:docMk/>
            <pc:sldMk cId="645973763" sldId="306"/>
            <ac:picMk id="23" creationId="{C9E773CE-95BF-474B-97DC-8CF3573D7391}"/>
          </ac:picMkLst>
        </pc:picChg>
      </pc:sldChg>
      <pc:sldChg chg="addSp delSp modSp">
        <pc:chgData name="Derek Wang" userId="06d10158ef12eda7" providerId="LiveId" clId="{A2FF1211-9BD8-427F-BBB0-9D9DA7B168F0}" dt="2019-04-28T11:12:07.622" v="1587"/>
        <pc:sldMkLst>
          <pc:docMk/>
          <pc:sldMk cId="454623145" sldId="307"/>
        </pc:sldMkLst>
        <pc:spChg chg="mod">
          <ac:chgData name="Derek Wang" userId="06d10158ef12eda7" providerId="LiveId" clId="{A2FF1211-9BD8-427F-BBB0-9D9DA7B168F0}" dt="2019-04-27T11:47:31.070" v="1208" actId="12"/>
          <ac:spMkLst>
            <pc:docMk/>
            <pc:sldMk cId="454623145" sldId="307"/>
            <ac:spMk id="25601" creationId="{00000000-0000-0000-0000-000000000000}"/>
          </ac:spMkLst>
        </pc:spChg>
        <pc:picChg chg="add del mod">
          <ac:chgData name="Derek Wang" userId="06d10158ef12eda7" providerId="LiveId" clId="{A2FF1211-9BD8-427F-BBB0-9D9DA7B168F0}" dt="2019-04-28T11:12:07.399" v="1586" actId="478"/>
          <ac:picMkLst>
            <pc:docMk/>
            <pc:sldMk cId="454623145" sldId="307"/>
            <ac:picMk id="4" creationId="{0D8CB189-7C83-445D-9AC8-A9499F104712}"/>
          </ac:picMkLst>
        </pc:picChg>
        <pc:picChg chg="add">
          <ac:chgData name="Derek Wang" userId="06d10158ef12eda7" providerId="LiveId" clId="{A2FF1211-9BD8-427F-BBB0-9D9DA7B168F0}" dt="2019-04-28T11:12:07.622" v="1587"/>
          <ac:picMkLst>
            <pc:docMk/>
            <pc:sldMk cId="454623145" sldId="307"/>
            <ac:picMk id="5" creationId="{56885CA2-4A5E-4965-A2F8-7F4B2D6A8B7C}"/>
          </ac:picMkLst>
        </pc:picChg>
      </pc:sldChg>
      <pc:sldChg chg="addSp delSp">
        <pc:chgData name="Derek Wang" userId="06d10158ef12eda7" providerId="LiveId" clId="{A2FF1211-9BD8-427F-BBB0-9D9DA7B168F0}" dt="2019-04-28T11:12:35.130" v="1605"/>
        <pc:sldMkLst>
          <pc:docMk/>
          <pc:sldMk cId="391362395" sldId="308"/>
        </pc:sldMkLst>
        <pc:picChg chg="add del">
          <ac:chgData name="Derek Wang" userId="06d10158ef12eda7" providerId="LiveId" clId="{A2FF1211-9BD8-427F-BBB0-9D9DA7B168F0}" dt="2019-04-28T11:12:34.972" v="1604" actId="478"/>
          <ac:picMkLst>
            <pc:docMk/>
            <pc:sldMk cId="391362395" sldId="308"/>
            <ac:picMk id="8" creationId="{17E3C2F5-FE02-4FF2-9B7B-BE770B665532}"/>
          </ac:picMkLst>
        </pc:picChg>
        <pc:picChg chg="add">
          <ac:chgData name="Derek Wang" userId="06d10158ef12eda7" providerId="LiveId" clId="{A2FF1211-9BD8-427F-BBB0-9D9DA7B168F0}" dt="2019-04-28T11:12:35.130" v="1605"/>
          <ac:picMkLst>
            <pc:docMk/>
            <pc:sldMk cId="391362395" sldId="308"/>
            <ac:picMk id="9" creationId="{2439B8E8-0929-43E3-9CCF-83B321C0EE92}"/>
          </ac:picMkLst>
        </pc:picChg>
      </pc:sldChg>
      <pc:sldChg chg="addSp">
        <pc:chgData name="Derek Wang" userId="06d10158ef12eda7" providerId="LiveId" clId="{A2FF1211-9BD8-427F-BBB0-9D9DA7B168F0}" dt="2019-04-28T11:10:39.037" v="1561"/>
        <pc:sldMkLst>
          <pc:docMk/>
          <pc:sldMk cId="1591363218" sldId="311"/>
        </pc:sldMkLst>
        <pc:picChg chg="add">
          <ac:chgData name="Derek Wang" userId="06d10158ef12eda7" providerId="LiveId" clId="{A2FF1211-9BD8-427F-BBB0-9D9DA7B168F0}" dt="2019-04-28T11:10:39.037" v="1561"/>
          <ac:picMkLst>
            <pc:docMk/>
            <pc:sldMk cId="1591363218" sldId="311"/>
            <ac:picMk id="5" creationId="{68BAD51D-7BAB-4182-BC89-55B3E53C56A4}"/>
          </ac:picMkLst>
        </pc:picChg>
      </pc:sldChg>
      <pc:sldChg chg="addSp delSp">
        <pc:chgData name="Derek Wang" userId="06d10158ef12eda7" providerId="LiveId" clId="{A2FF1211-9BD8-427F-BBB0-9D9DA7B168F0}" dt="2019-04-28T11:12:26.516" v="1599"/>
        <pc:sldMkLst>
          <pc:docMk/>
          <pc:sldMk cId="4253452460" sldId="315"/>
        </pc:sldMkLst>
        <pc:picChg chg="add del">
          <ac:chgData name="Derek Wang" userId="06d10158ef12eda7" providerId="LiveId" clId="{A2FF1211-9BD8-427F-BBB0-9D9DA7B168F0}" dt="2019-04-28T11:12:26.385" v="1598" actId="478"/>
          <ac:picMkLst>
            <pc:docMk/>
            <pc:sldMk cId="4253452460" sldId="315"/>
            <ac:picMk id="9" creationId="{87E37201-6447-4330-BCB2-621A99DB1645}"/>
          </ac:picMkLst>
        </pc:picChg>
        <pc:picChg chg="add">
          <ac:chgData name="Derek Wang" userId="06d10158ef12eda7" providerId="LiveId" clId="{A2FF1211-9BD8-427F-BBB0-9D9DA7B168F0}" dt="2019-04-28T11:12:26.516" v="1599"/>
          <ac:picMkLst>
            <pc:docMk/>
            <pc:sldMk cId="4253452460" sldId="315"/>
            <ac:picMk id="11" creationId="{BE47AF0B-E3DD-4648-A1FD-BF8A395FD422}"/>
          </ac:picMkLst>
        </pc:picChg>
      </pc:sldChg>
      <pc:sldChg chg="addSp delSp">
        <pc:chgData name="Derek Wang" userId="06d10158ef12eda7" providerId="LiveId" clId="{A2FF1211-9BD8-427F-BBB0-9D9DA7B168F0}" dt="2019-04-28T11:12:40.400" v="1609"/>
        <pc:sldMkLst>
          <pc:docMk/>
          <pc:sldMk cId="445492147" sldId="317"/>
        </pc:sldMkLst>
        <pc:picChg chg="add del">
          <ac:chgData name="Derek Wang" userId="06d10158ef12eda7" providerId="LiveId" clId="{A2FF1211-9BD8-427F-BBB0-9D9DA7B168F0}" dt="2019-04-28T11:12:40.230" v="1608" actId="478"/>
          <ac:picMkLst>
            <pc:docMk/>
            <pc:sldMk cId="445492147" sldId="317"/>
            <ac:picMk id="8" creationId="{51F4FFBD-2D88-4140-ABFA-15A69EEF09FE}"/>
          </ac:picMkLst>
        </pc:picChg>
        <pc:picChg chg="add">
          <ac:chgData name="Derek Wang" userId="06d10158ef12eda7" providerId="LiveId" clId="{A2FF1211-9BD8-427F-BBB0-9D9DA7B168F0}" dt="2019-04-28T11:12:40.400" v="1609"/>
          <ac:picMkLst>
            <pc:docMk/>
            <pc:sldMk cId="445492147" sldId="317"/>
            <ac:picMk id="9" creationId="{428925E7-44E7-44C7-A609-64822726ADD5}"/>
          </ac:picMkLst>
        </pc:picChg>
      </pc:sldChg>
      <pc:sldChg chg="addSp delSp modSp">
        <pc:chgData name="Derek Wang" userId="06d10158ef12eda7" providerId="LiveId" clId="{A2FF1211-9BD8-427F-BBB0-9D9DA7B168F0}" dt="2019-04-28T11:11:58.529" v="1583" actId="1038"/>
        <pc:sldMkLst>
          <pc:docMk/>
          <pc:sldMk cId="2213430500" sldId="323"/>
        </pc:sldMkLst>
        <pc:picChg chg="add del">
          <ac:chgData name="Derek Wang" userId="06d10158ef12eda7" providerId="LiveId" clId="{A2FF1211-9BD8-427F-BBB0-9D9DA7B168F0}" dt="2019-04-28T11:11:51.072" v="1576" actId="478"/>
          <ac:picMkLst>
            <pc:docMk/>
            <pc:sldMk cId="2213430500" sldId="323"/>
            <ac:picMk id="14" creationId="{F8B43D16-226E-442A-94C8-36D651F9BAFB}"/>
          </ac:picMkLst>
        </pc:picChg>
        <pc:picChg chg="add del">
          <ac:chgData name="Derek Wang" userId="06d10158ef12eda7" providerId="LiveId" clId="{A2FF1211-9BD8-427F-BBB0-9D9DA7B168F0}" dt="2019-04-28T11:11:54.426" v="1578" actId="478"/>
          <ac:picMkLst>
            <pc:docMk/>
            <pc:sldMk cId="2213430500" sldId="323"/>
            <ac:picMk id="16" creationId="{C1C4583C-D27D-4086-997F-256755256EDC}"/>
          </ac:picMkLst>
        </pc:picChg>
        <pc:picChg chg="add mod">
          <ac:chgData name="Derek Wang" userId="06d10158ef12eda7" providerId="LiveId" clId="{A2FF1211-9BD8-427F-BBB0-9D9DA7B168F0}" dt="2019-04-28T11:11:58.529" v="1583" actId="1038"/>
          <ac:picMkLst>
            <pc:docMk/>
            <pc:sldMk cId="2213430500" sldId="323"/>
            <ac:picMk id="17" creationId="{667EAAEA-10FE-4864-9CA5-92635FE58357}"/>
          </ac:picMkLst>
        </pc:picChg>
      </pc:sldChg>
      <pc:sldChg chg="addSp delSp">
        <pc:chgData name="Derek Wang" userId="06d10158ef12eda7" providerId="LiveId" clId="{A2FF1211-9BD8-427F-BBB0-9D9DA7B168F0}" dt="2019-04-28T11:12:15.371" v="1591"/>
        <pc:sldMkLst>
          <pc:docMk/>
          <pc:sldMk cId="934507354" sldId="324"/>
        </pc:sldMkLst>
        <pc:picChg chg="add del">
          <ac:chgData name="Derek Wang" userId="06d10158ef12eda7" providerId="LiveId" clId="{A2FF1211-9BD8-427F-BBB0-9D9DA7B168F0}" dt="2019-04-28T11:12:15.202" v="1590" actId="478"/>
          <ac:picMkLst>
            <pc:docMk/>
            <pc:sldMk cId="934507354" sldId="324"/>
            <ac:picMk id="8" creationId="{D3496474-0847-43DE-B263-BDCC261424A1}"/>
          </ac:picMkLst>
        </pc:picChg>
        <pc:picChg chg="add">
          <ac:chgData name="Derek Wang" userId="06d10158ef12eda7" providerId="LiveId" clId="{A2FF1211-9BD8-427F-BBB0-9D9DA7B168F0}" dt="2019-04-28T11:12:15.371" v="1591"/>
          <ac:picMkLst>
            <pc:docMk/>
            <pc:sldMk cId="934507354" sldId="324"/>
            <ac:picMk id="9" creationId="{0537082A-B905-440E-AC66-4CC45DFC9C8F}"/>
          </ac:picMkLst>
        </pc:picChg>
      </pc:sldChg>
      <pc:sldChg chg="addSp delSp">
        <pc:chgData name="Derek Wang" userId="06d10158ef12eda7" providerId="LiveId" clId="{A2FF1211-9BD8-427F-BBB0-9D9DA7B168F0}" dt="2019-04-28T11:11:48.133" v="1575"/>
        <pc:sldMkLst>
          <pc:docMk/>
          <pc:sldMk cId="1912960336" sldId="325"/>
        </pc:sldMkLst>
        <pc:picChg chg="add del">
          <ac:chgData name="Derek Wang" userId="06d10158ef12eda7" providerId="LiveId" clId="{A2FF1211-9BD8-427F-BBB0-9D9DA7B168F0}" dt="2019-04-28T11:11:47.834" v="1574" actId="478"/>
          <ac:picMkLst>
            <pc:docMk/>
            <pc:sldMk cId="1912960336" sldId="325"/>
            <ac:picMk id="11" creationId="{ACD409C2-6D0E-4E07-A477-FEB13983C3E7}"/>
          </ac:picMkLst>
        </pc:picChg>
        <pc:picChg chg="add">
          <ac:chgData name="Derek Wang" userId="06d10158ef12eda7" providerId="LiveId" clId="{A2FF1211-9BD8-427F-BBB0-9D9DA7B168F0}" dt="2019-04-28T11:11:48.133" v="1575"/>
          <ac:picMkLst>
            <pc:docMk/>
            <pc:sldMk cId="1912960336" sldId="325"/>
            <ac:picMk id="14" creationId="{760EEC93-5CB1-4110-847A-3820FE5DDE5C}"/>
          </ac:picMkLst>
        </pc:picChg>
      </pc:sldChg>
      <pc:sldChg chg="addSp delSp modSp">
        <pc:chgData name="Derek Wang" userId="06d10158ef12eda7" providerId="LiveId" clId="{A2FF1211-9BD8-427F-BBB0-9D9DA7B168F0}" dt="2019-04-28T11:12:37.663" v="1607"/>
        <pc:sldMkLst>
          <pc:docMk/>
          <pc:sldMk cId="4043334838" sldId="326"/>
        </pc:sldMkLst>
        <pc:spChg chg="mod">
          <ac:chgData name="Derek Wang" userId="06d10158ef12eda7" providerId="LiveId" clId="{A2FF1211-9BD8-427F-BBB0-9D9DA7B168F0}" dt="2019-04-27T11:47:44.298" v="1210" actId="12"/>
          <ac:spMkLst>
            <pc:docMk/>
            <pc:sldMk cId="4043334838" sldId="326"/>
            <ac:spMk id="5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37.492" v="1606" actId="478"/>
          <ac:picMkLst>
            <pc:docMk/>
            <pc:sldMk cId="4043334838" sldId="326"/>
            <ac:picMk id="4" creationId="{406CAD27-DEC0-4FA2-8A13-1DB21C6349A4}"/>
          </ac:picMkLst>
        </pc:picChg>
        <pc:picChg chg="add">
          <ac:chgData name="Derek Wang" userId="06d10158ef12eda7" providerId="LiveId" clId="{A2FF1211-9BD8-427F-BBB0-9D9DA7B168F0}" dt="2019-04-28T11:12:37.663" v="1607"/>
          <ac:picMkLst>
            <pc:docMk/>
            <pc:sldMk cId="4043334838" sldId="326"/>
            <ac:picMk id="7" creationId="{DED852BC-B14C-45E8-8CDA-F7C38484CD78}"/>
          </ac:picMkLst>
        </pc:picChg>
      </pc:sldChg>
      <pc:sldChg chg="addSp delSp modSp">
        <pc:chgData name="Derek Wang" userId="06d10158ef12eda7" providerId="LiveId" clId="{A2FF1211-9BD8-427F-BBB0-9D9DA7B168F0}" dt="2019-04-28T11:12:43.151" v="1611"/>
        <pc:sldMkLst>
          <pc:docMk/>
          <pc:sldMk cId="572835322" sldId="328"/>
        </pc:sldMkLst>
        <pc:spChg chg="mod">
          <ac:chgData name="Derek Wang" userId="06d10158ef12eda7" providerId="LiveId" clId="{A2FF1211-9BD8-427F-BBB0-9D9DA7B168F0}" dt="2019-04-28T11:10:54" v="1562" actId="404"/>
          <ac:spMkLst>
            <pc:docMk/>
            <pc:sldMk cId="572835322" sldId="328"/>
            <ac:spMk id="6" creationId="{00000000-0000-0000-0000-000000000000}"/>
          </ac:spMkLst>
        </pc:spChg>
        <pc:spChg chg="mod">
          <ac:chgData name="Derek Wang" userId="06d10158ef12eda7" providerId="LiveId" clId="{A2FF1211-9BD8-427F-BBB0-9D9DA7B168F0}" dt="2019-04-27T11:46:12.870" v="1204" actId="20577"/>
          <ac:spMkLst>
            <pc:docMk/>
            <pc:sldMk cId="572835322" sldId="328"/>
            <ac:spMk id="13" creationId="{00000000-0000-0000-0000-000000000000}"/>
          </ac:spMkLst>
        </pc:spChg>
        <pc:picChg chg="del mod">
          <ac:chgData name="Derek Wang" userId="06d10158ef12eda7" providerId="LiveId" clId="{A2FF1211-9BD8-427F-BBB0-9D9DA7B168F0}" dt="2019-04-27T11:17:58.541" v="465" actId="478"/>
          <ac:picMkLst>
            <pc:docMk/>
            <pc:sldMk cId="572835322" sldId="328"/>
            <ac:picMk id="3" creationId="{0EEF391F-226C-4A6E-BC86-BEB1E8F6271D}"/>
          </ac:picMkLst>
        </pc:picChg>
        <pc:picChg chg="add del">
          <ac:chgData name="Derek Wang" userId="06d10158ef12eda7" providerId="LiveId" clId="{A2FF1211-9BD8-427F-BBB0-9D9DA7B168F0}" dt="2019-04-28T11:12:42.979" v="1610" actId="478"/>
          <ac:picMkLst>
            <pc:docMk/>
            <pc:sldMk cId="572835322" sldId="328"/>
            <ac:picMk id="7" creationId="{E011E02D-D7B7-4B1F-B20C-E242C6244B6E}"/>
          </ac:picMkLst>
        </pc:picChg>
        <pc:picChg chg="add">
          <ac:chgData name="Derek Wang" userId="06d10158ef12eda7" providerId="LiveId" clId="{A2FF1211-9BD8-427F-BBB0-9D9DA7B168F0}" dt="2019-04-28T11:12:43.151" v="1611"/>
          <ac:picMkLst>
            <pc:docMk/>
            <pc:sldMk cId="572835322" sldId="328"/>
            <ac:picMk id="8" creationId="{E9212E20-F82C-48E5-87AF-92703AE5B795}"/>
          </ac:picMkLst>
        </pc:picChg>
      </pc:sldChg>
      <pc:sldChg chg="addSp delSp modSp">
        <pc:chgData name="Derek Wang" userId="06d10158ef12eda7" providerId="LiveId" clId="{A2FF1211-9BD8-427F-BBB0-9D9DA7B168F0}" dt="2019-04-28T11:12:51.403" v="1617"/>
        <pc:sldMkLst>
          <pc:docMk/>
          <pc:sldMk cId="2240182999" sldId="331"/>
        </pc:sldMkLst>
        <pc:spChg chg="mod">
          <ac:chgData name="Derek Wang" userId="06d10158ef12eda7" providerId="LiveId" clId="{A2FF1211-9BD8-427F-BBB0-9D9DA7B168F0}" dt="2019-04-28T11:11:07.762" v="1565" actId="404"/>
          <ac:spMkLst>
            <pc:docMk/>
            <pc:sldMk cId="2240182999" sldId="331"/>
            <ac:spMk id="6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51.247" v="1616" actId="478"/>
          <ac:picMkLst>
            <pc:docMk/>
            <pc:sldMk cId="2240182999" sldId="331"/>
            <ac:picMk id="9" creationId="{9166D95F-9A3D-4F0F-AFB1-8852647CD3DA}"/>
          </ac:picMkLst>
        </pc:picChg>
        <pc:picChg chg="add">
          <ac:chgData name="Derek Wang" userId="06d10158ef12eda7" providerId="LiveId" clId="{A2FF1211-9BD8-427F-BBB0-9D9DA7B168F0}" dt="2019-04-28T11:12:51.403" v="1617"/>
          <ac:picMkLst>
            <pc:docMk/>
            <pc:sldMk cId="2240182999" sldId="331"/>
            <ac:picMk id="14" creationId="{E8666146-A528-46B7-9EF7-97A70C1CC420}"/>
          </ac:picMkLst>
        </pc:picChg>
      </pc:sldChg>
      <pc:sldChg chg="addSp delSp">
        <pc:chgData name="Derek Wang" userId="06d10158ef12eda7" providerId="LiveId" clId="{A2FF1211-9BD8-427F-BBB0-9D9DA7B168F0}" dt="2019-04-28T11:13:36.833" v="1645"/>
        <pc:sldMkLst>
          <pc:docMk/>
          <pc:sldMk cId="2054811069" sldId="333"/>
        </pc:sldMkLst>
        <pc:picChg chg="add del">
          <ac:chgData name="Derek Wang" userId="06d10158ef12eda7" providerId="LiveId" clId="{A2FF1211-9BD8-427F-BBB0-9D9DA7B168F0}" dt="2019-04-28T11:13:36.677" v="1644" actId="478"/>
          <ac:picMkLst>
            <pc:docMk/>
            <pc:sldMk cId="2054811069" sldId="333"/>
            <ac:picMk id="9" creationId="{72302EA2-F858-4F25-8133-6D0FB6D0D73A}"/>
          </ac:picMkLst>
        </pc:picChg>
        <pc:picChg chg="add">
          <ac:chgData name="Derek Wang" userId="06d10158ef12eda7" providerId="LiveId" clId="{A2FF1211-9BD8-427F-BBB0-9D9DA7B168F0}" dt="2019-04-28T11:13:36.833" v="1645"/>
          <ac:picMkLst>
            <pc:docMk/>
            <pc:sldMk cId="2054811069" sldId="333"/>
            <ac:picMk id="14" creationId="{A12871AB-F41A-43B1-A8BB-073E4FDBCD27}"/>
          </ac:picMkLst>
        </pc:picChg>
      </pc:sldChg>
      <pc:sldChg chg="addSp delSp modSp">
        <pc:chgData name="Derek Wang" userId="06d10158ef12eda7" providerId="LiveId" clId="{A2FF1211-9BD8-427F-BBB0-9D9DA7B168F0}" dt="2019-04-28T11:13:34.326" v="1643"/>
        <pc:sldMkLst>
          <pc:docMk/>
          <pc:sldMk cId="1537171698" sldId="334"/>
        </pc:sldMkLst>
        <pc:spChg chg="del mod">
          <ac:chgData name="Derek Wang" userId="06d10158ef12eda7" providerId="LiveId" clId="{A2FF1211-9BD8-427F-BBB0-9D9DA7B168F0}" dt="2019-04-27T11:48:19.572" v="1213" actId="478"/>
          <ac:spMkLst>
            <pc:docMk/>
            <pc:sldMk cId="1537171698" sldId="334"/>
            <ac:spMk id="4" creationId="{00000000-0000-0000-0000-000000000000}"/>
          </ac:spMkLst>
        </pc:spChg>
        <pc:spChg chg="add mod">
          <ac:chgData name="Derek Wang" userId="06d10158ef12eda7" providerId="LiveId" clId="{A2FF1211-9BD8-427F-BBB0-9D9DA7B168F0}" dt="2019-04-27T11:48:30.600" v="1216" actId="207"/>
          <ac:spMkLst>
            <pc:docMk/>
            <pc:sldMk cId="1537171698" sldId="334"/>
            <ac:spMk id="5" creationId="{D4F786C9-5FF3-42FC-93F2-F489FA6365D5}"/>
          </ac:spMkLst>
        </pc:spChg>
        <pc:picChg chg="add del">
          <ac:chgData name="Derek Wang" userId="06d10158ef12eda7" providerId="LiveId" clId="{A2FF1211-9BD8-427F-BBB0-9D9DA7B168F0}" dt="2019-04-28T11:13:34.156" v="1642" actId="478"/>
          <ac:picMkLst>
            <pc:docMk/>
            <pc:sldMk cId="1537171698" sldId="334"/>
            <ac:picMk id="4" creationId="{067F90B0-918E-49A7-9823-C82BC3245AEB}"/>
          </ac:picMkLst>
        </pc:picChg>
        <pc:picChg chg="add">
          <ac:chgData name="Derek Wang" userId="06d10158ef12eda7" providerId="LiveId" clId="{A2FF1211-9BD8-427F-BBB0-9D9DA7B168F0}" dt="2019-04-28T11:13:34.326" v="1643"/>
          <ac:picMkLst>
            <pc:docMk/>
            <pc:sldMk cId="1537171698" sldId="334"/>
            <ac:picMk id="7" creationId="{D1B417D9-5592-48BF-996A-7291F8B25909}"/>
          </ac:picMkLst>
        </pc:picChg>
      </pc:sldChg>
      <pc:sldChg chg="addSp delSp modSp">
        <pc:chgData name="Derek Wang" userId="06d10158ef12eda7" providerId="LiveId" clId="{A2FF1211-9BD8-427F-BBB0-9D9DA7B168F0}" dt="2019-04-28T11:13:39.507" v="1647"/>
        <pc:sldMkLst>
          <pc:docMk/>
          <pc:sldMk cId="392069660" sldId="335"/>
        </pc:sldMkLst>
        <pc:spChg chg="mod">
          <ac:chgData name="Derek Wang" userId="06d10158ef12eda7" providerId="LiveId" clId="{A2FF1211-9BD8-427F-BBB0-9D9DA7B168F0}" dt="2019-04-27T11:47:55.978" v="1212" actId="12"/>
          <ac:spMkLst>
            <pc:docMk/>
            <pc:sldMk cId="392069660" sldId="335"/>
            <ac:spMk id="5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3:39.348" v="1646" actId="478"/>
          <ac:picMkLst>
            <pc:docMk/>
            <pc:sldMk cId="392069660" sldId="335"/>
            <ac:picMk id="4" creationId="{7D06CE93-125A-4341-BEB9-AD7588216F39}"/>
          </ac:picMkLst>
        </pc:picChg>
        <pc:picChg chg="add">
          <ac:chgData name="Derek Wang" userId="06d10158ef12eda7" providerId="LiveId" clId="{A2FF1211-9BD8-427F-BBB0-9D9DA7B168F0}" dt="2019-04-28T11:13:39.507" v="1647"/>
          <ac:picMkLst>
            <pc:docMk/>
            <pc:sldMk cId="392069660" sldId="335"/>
            <ac:picMk id="7" creationId="{0E4E6801-D894-4E8A-8096-B752EC3DA09F}"/>
          </ac:picMkLst>
        </pc:picChg>
      </pc:sldChg>
      <pc:sldChg chg="addSp delSp">
        <pc:chgData name="Derek Wang" userId="06d10158ef12eda7" providerId="LiveId" clId="{A2FF1211-9BD8-427F-BBB0-9D9DA7B168F0}" dt="2019-04-28T11:13:42.296" v="1649"/>
        <pc:sldMkLst>
          <pc:docMk/>
          <pc:sldMk cId="1550606620" sldId="336"/>
        </pc:sldMkLst>
        <pc:picChg chg="add del">
          <ac:chgData name="Derek Wang" userId="06d10158ef12eda7" providerId="LiveId" clId="{A2FF1211-9BD8-427F-BBB0-9D9DA7B168F0}" dt="2019-04-28T11:13:42.151" v="1648" actId="478"/>
          <ac:picMkLst>
            <pc:docMk/>
            <pc:sldMk cId="1550606620" sldId="336"/>
            <ac:picMk id="12" creationId="{512B7675-296D-4C99-B8C6-F5975F6DC73D}"/>
          </ac:picMkLst>
        </pc:picChg>
        <pc:picChg chg="add">
          <ac:chgData name="Derek Wang" userId="06d10158ef12eda7" providerId="LiveId" clId="{A2FF1211-9BD8-427F-BBB0-9D9DA7B168F0}" dt="2019-04-28T11:13:42.296" v="1649"/>
          <ac:picMkLst>
            <pc:docMk/>
            <pc:sldMk cId="1550606620" sldId="336"/>
            <ac:picMk id="14" creationId="{E0FBE4B2-9AA2-4350-B8EA-A68240C15F3F}"/>
          </ac:picMkLst>
        </pc:picChg>
      </pc:sldChg>
      <pc:sldChg chg="addSp delSp modSp">
        <pc:chgData name="Derek Wang" userId="06d10158ef12eda7" providerId="LiveId" clId="{A2FF1211-9BD8-427F-BBB0-9D9DA7B168F0}" dt="2019-04-28T11:13:05.945" v="1625"/>
        <pc:sldMkLst>
          <pc:docMk/>
          <pc:sldMk cId="2081319632" sldId="337"/>
        </pc:sldMkLst>
        <pc:picChg chg="add del mod">
          <ac:chgData name="Derek Wang" userId="06d10158ef12eda7" providerId="LiveId" clId="{A2FF1211-9BD8-427F-BBB0-9D9DA7B168F0}" dt="2019-04-28T11:13:05.762" v="1624" actId="478"/>
          <ac:picMkLst>
            <pc:docMk/>
            <pc:sldMk cId="2081319632" sldId="337"/>
            <ac:picMk id="9" creationId="{6F03B174-E149-4169-9F54-692038EED095}"/>
          </ac:picMkLst>
        </pc:picChg>
        <pc:picChg chg="add">
          <ac:chgData name="Derek Wang" userId="06d10158ef12eda7" providerId="LiveId" clId="{A2FF1211-9BD8-427F-BBB0-9D9DA7B168F0}" dt="2019-04-28T11:13:05.945" v="1625"/>
          <ac:picMkLst>
            <pc:docMk/>
            <pc:sldMk cId="2081319632" sldId="337"/>
            <ac:picMk id="12" creationId="{A6E8A874-B222-42FB-B062-82EF0D06EE0E}"/>
          </ac:picMkLst>
        </pc:picChg>
      </pc:sldChg>
      <pc:sldChg chg="addSp delSp">
        <pc:chgData name="Derek Wang" userId="06d10158ef12eda7" providerId="LiveId" clId="{A2FF1211-9BD8-427F-BBB0-9D9DA7B168F0}" dt="2019-04-28T11:13:09.314" v="1627"/>
        <pc:sldMkLst>
          <pc:docMk/>
          <pc:sldMk cId="131925462" sldId="338"/>
        </pc:sldMkLst>
        <pc:picChg chg="add del">
          <ac:chgData name="Derek Wang" userId="06d10158ef12eda7" providerId="LiveId" clId="{A2FF1211-9BD8-427F-BBB0-9D9DA7B168F0}" dt="2019-04-28T11:13:09.143" v="1626" actId="478"/>
          <ac:picMkLst>
            <pc:docMk/>
            <pc:sldMk cId="131925462" sldId="338"/>
            <ac:picMk id="9" creationId="{3183425F-530A-4E8C-8735-23A2767035F7}"/>
          </ac:picMkLst>
        </pc:picChg>
        <pc:picChg chg="add">
          <ac:chgData name="Derek Wang" userId="06d10158ef12eda7" providerId="LiveId" clId="{A2FF1211-9BD8-427F-BBB0-9D9DA7B168F0}" dt="2019-04-28T11:13:09.314" v="1627"/>
          <ac:picMkLst>
            <pc:docMk/>
            <pc:sldMk cId="131925462" sldId="338"/>
            <ac:picMk id="14" creationId="{7FA26873-82CC-40BE-9EDE-1A5A1C8C02FA}"/>
          </ac:picMkLst>
        </pc:picChg>
      </pc:sldChg>
      <pc:sldChg chg="addSp delSp">
        <pc:chgData name="Derek Wang" userId="06d10158ef12eda7" providerId="LiveId" clId="{A2FF1211-9BD8-427F-BBB0-9D9DA7B168F0}" dt="2019-04-28T11:13:19.082" v="1633"/>
        <pc:sldMkLst>
          <pc:docMk/>
          <pc:sldMk cId="1068116130" sldId="339"/>
        </pc:sldMkLst>
        <pc:picChg chg="add del">
          <ac:chgData name="Derek Wang" userId="06d10158ef12eda7" providerId="LiveId" clId="{A2FF1211-9BD8-427F-BBB0-9D9DA7B168F0}" dt="2019-04-28T11:13:18.900" v="1632" actId="478"/>
          <ac:picMkLst>
            <pc:docMk/>
            <pc:sldMk cId="1068116130" sldId="339"/>
            <ac:picMk id="27" creationId="{16F61E1C-E0C3-4B7A-8086-D2442B7A8259}"/>
          </ac:picMkLst>
        </pc:picChg>
        <pc:picChg chg="add">
          <ac:chgData name="Derek Wang" userId="06d10158ef12eda7" providerId="LiveId" clId="{A2FF1211-9BD8-427F-BBB0-9D9DA7B168F0}" dt="2019-04-28T11:13:19.082" v="1633"/>
          <ac:picMkLst>
            <pc:docMk/>
            <pc:sldMk cId="1068116130" sldId="339"/>
            <ac:picMk id="28" creationId="{3D5EA97B-4B84-424F-A4E4-16368D6C88DE}"/>
          </ac:picMkLst>
        </pc:picChg>
      </pc:sldChg>
      <pc:sldChg chg="addSp delSp modSp">
        <pc:chgData name="Derek Wang" userId="06d10158ef12eda7" providerId="LiveId" clId="{A2FF1211-9BD8-427F-BBB0-9D9DA7B168F0}" dt="2019-04-28T11:12:54.348" v="1619"/>
        <pc:sldMkLst>
          <pc:docMk/>
          <pc:sldMk cId="268675134" sldId="340"/>
        </pc:sldMkLst>
        <pc:spChg chg="mod">
          <ac:chgData name="Derek Wang" userId="06d10158ef12eda7" providerId="LiveId" clId="{A2FF1211-9BD8-427F-BBB0-9D9DA7B168F0}" dt="2019-04-28T11:11:11.756" v="1566" actId="404"/>
          <ac:spMkLst>
            <pc:docMk/>
            <pc:sldMk cId="268675134" sldId="340"/>
            <ac:spMk id="6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54.216" v="1618" actId="478"/>
          <ac:picMkLst>
            <pc:docMk/>
            <pc:sldMk cId="268675134" sldId="340"/>
            <ac:picMk id="14" creationId="{02835140-F3B6-496F-B382-54668D8FAB09}"/>
          </ac:picMkLst>
        </pc:picChg>
        <pc:picChg chg="add">
          <ac:chgData name="Derek Wang" userId="06d10158ef12eda7" providerId="LiveId" clId="{A2FF1211-9BD8-427F-BBB0-9D9DA7B168F0}" dt="2019-04-28T11:12:54.348" v="1619"/>
          <ac:picMkLst>
            <pc:docMk/>
            <pc:sldMk cId="268675134" sldId="340"/>
            <ac:picMk id="15" creationId="{1C0B0DDE-34AF-49AA-8CAE-70AB1F21DAC5}"/>
          </ac:picMkLst>
        </pc:picChg>
      </pc:sldChg>
      <pc:sldChg chg="addSp delSp">
        <pc:chgData name="Derek Wang" userId="06d10158ef12eda7" providerId="LiveId" clId="{A2FF1211-9BD8-427F-BBB0-9D9DA7B168F0}" dt="2019-04-28T11:13:25.112" v="1637"/>
        <pc:sldMkLst>
          <pc:docMk/>
          <pc:sldMk cId="3849868256" sldId="341"/>
        </pc:sldMkLst>
        <pc:picChg chg="add del">
          <ac:chgData name="Derek Wang" userId="06d10158ef12eda7" providerId="LiveId" clId="{A2FF1211-9BD8-427F-BBB0-9D9DA7B168F0}" dt="2019-04-28T11:13:24.966" v="1636" actId="478"/>
          <ac:picMkLst>
            <pc:docMk/>
            <pc:sldMk cId="3849868256" sldId="341"/>
            <ac:picMk id="15" creationId="{8E4AE137-A347-4FFD-ABB6-F1ADA9563A1D}"/>
          </ac:picMkLst>
        </pc:picChg>
        <pc:picChg chg="add">
          <ac:chgData name="Derek Wang" userId="06d10158ef12eda7" providerId="LiveId" clId="{A2FF1211-9BD8-427F-BBB0-9D9DA7B168F0}" dt="2019-04-28T11:13:25.112" v="1637"/>
          <ac:picMkLst>
            <pc:docMk/>
            <pc:sldMk cId="3849868256" sldId="341"/>
            <ac:picMk id="16" creationId="{7F9BA391-003A-4FE3-AB36-8BC847967D57}"/>
          </ac:picMkLst>
        </pc:picChg>
      </pc:sldChg>
      <pc:sldChg chg="addSp delSp">
        <pc:chgData name="Derek Wang" userId="06d10158ef12eda7" providerId="LiveId" clId="{A2FF1211-9BD8-427F-BBB0-9D9DA7B168F0}" dt="2019-04-28T11:13:28.184" v="1639"/>
        <pc:sldMkLst>
          <pc:docMk/>
          <pc:sldMk cId="1839517874" sldId="342"/>
        </pc:sldMkLst>
        <pc:picChg chg="add del">
          <ac:chgData name="Derek Wang" userId="06d10158ef12eda7" providerId="LiveId" clId="{A2FF1211-9BD8-427F-BBB0-9D9DA7B168F0}" dt="2019-04-28T11:13:28.039" v="1638" actId="478"/>
          <ac:picMkLst>
            <pc:docMk/>
            <pc:sldMk cId="1839517874" sldId="342"/>
            <ac:picMk id="15" creationId="{D8B4F47B-7D07-440D-8B71-4BBE6C26A7BD}"/>
          </ac:picMkLst>
        </pc:picChg>
        <pc:picChg chg="add">
          <ac:chgData name="Derek Wang" userId="06d10158ef12eda7" providerId="LiveId" clId="{A2FF1211-9BD8-427F-BBB0-9D9DA7B168F0}" dt="2019-04-28T11:13:28.184" v="1639"/>
          <ac:picMkLst>
            <pc:docMk/>
            <pc:sldMk cId="1839517874" sldId="342"/>
            <ac:picMk id="16" creationId="{75AAA690-58B4-49C4-A22C-FB714356D07F}"/>
          </ac:picMkLst>
        </pc:picChg>
      </pc:sldChg>
      <pc:sldChg chg="addSp delSp">
        <pc:chgData name="Derek Wang" userId="06d10158ef12eda7" providerId="LiveId" clId="{A2FF1211-9BD8-427F-BBB0-9D9DA7B168F0}" dt="2019-04-28T11:13:22.490" v="1635"/>
        <pc:sldMkLst>
          <pc:docMk/>
          <pc:sldMk cId="2815524126" sldId="343"/>
        </pc:sldMkLst>
        <pc:picChg chg="add del">
          <ac:chgData name="Derek Wang" userId="06d10158ef12eda7" providerId="LiveId" clId="{A2FF1211-9BD8-427F-BBB0-9D9DA7B168F0}" dt="2019-04-28T11:13:22.320" v="1634" actId="478"/>
          <ac:picMkLst>
            <pc:docMk/>
            <pc:sldMk cId="2815524126" sldId="343"/>
            <ac:picMk id="14" creationId="{71E4D2C9-33CD-46B6-B68C-46362A25C663}"/>
          </ac:picMkLst>
        </pc:picChg>
        <pc:picChg chg="add">
          <ac:chgData name="Derek Wang" userId="06d10158ef12eda7" providerId="LiveId" clId="{A2FF1211-9BD8-427F-BBB0-9D9DA7B168F0}" dt="2019-04-28T11:13:22.490" v="1635"/>
          <ac:picMkLst>
            <pc:docMk/>
            <pc:sldMk cId="2815524126" sldId="343"/>
            <ac:picMk id="15" creationId="{47AD4E47-7A55-4F48-8BEC-4D25B7799619}"/>
          </ac:picMkLst>
        </pc:picChg>
      </pc:sldChg>
      <pc:sldChg chg="addSp delSp">
        <pc:chgData name="Derek Wang" userId="06d10158ef12eda7" providerId="LiveId" clId="{A2FF1211-9BD8-427F-BBB0-9D9DA7B168F0}" dt="2019-04-28T11:13:16.037" v="1631"/>
        <pc:sldMkLst>
          <pc:docMk/>
          <pc:sldMk cId="3408443781" sldId="344"/>
        </pc:sldMkLst>
        <pc:picChg chg="add del">
          <ac:chgData name="Derek Wang" userId="06d10158ef12eda7" providerId="LiveId" clId="{A2FF1211-9BD8-427F-BBB0-9D9DA7B168F0}" dt="2019-04-28T11:13:15.881" v="1630" actId="478"/>
          <ac:picMkLst>
            <pc:docMk/>
            <pc:sldMk cId="3408443781" sldId="344"/>
            <ac:picMk id="9" creationId="{562FA364-0164-478D-BA61-1D8F2D2674FD}"/>
          </ac:picMkLst>
        </pc:picChg>
        <pc:picChg chg="add">
          <ac:chgData name="Derek Wang" userId="06d10158ef12eda7" providerId="LiveId" clId="{A2FF1211-9BD8-427F-BBB0-9D9DA7B168F0}" dt="2019-04-28T11:13:16.037" v="1631"/>
          <ac:picMkLst>
            <pc:docMk/>
            <pc:sldMk cId="3408443781" sldId="344"/>
            <ac:picMk id="15" creationId="{A0023C6A-D462-41B1-B0DF-FE60ADDCFCD6}"/>
          </ac:picMkLst>
        </pc:picChg>
      </pc:sldChg>
      <pc:sldChg chg="addSp delSp">
        <pc:chgData name="Derek Wang" userId="06d10158ef12eda7" providerId="LiveId" clId="{A2FF1211-9BD8-427F-BBB0-9D9DA7B168F0}" dt="2019-04-28T11:13:12.502" v="1629"/>
        <pc:sldMkLst>
          <pc:docMk/>
          <pc:sldMk cId="1196501102" sldId="345"/>
        </pc:sldMkLst>
        <pc:picChg chg="add del">
          <ac:chgData name="Derek Wang" userId="06d10158ef12eda7" providerId="LiveId" clId="{A2FF1211-9BD8-427F-BBB0-9D9DA7B168F0}" dt="2019-04-28T11:13:12.305" v="1628" actId="478"/>
          <ac:picMkLst>
            <pc:docMk/>
            <pc:sldMk cId="1196501102" sldId="345"/>
            <ac:picMk id="15" creationId="{15CD305B-902F-47B5-A7EB-94852077332B}"/>
          </ac:picMkLst>
        </pc:picChg>
        <pc:picChg chg="add">
          <ac:chgData name="Derek Wang" userId="06d10158ef12eda7" providerId="LiveId" clId="{A2FF1211-9BD8-427F-BBB0-9D9DA7B168F0}" dt="2019-04-28T11:13:12.502" v="1629"/>
          <ac:picMkLst>
            <pc:docMk/>
            <pc:sldMk cId="1196501102" sldId="345"/>
            <ac:picMk id="16" creationId="{F664BBE1-DAE5-420F-A83A-1042C8D8F490}"/>
          </ac:picMkLst>
        </pc:picChg>
      </pc:sldChg>
      <pc:sldChg chg="addSp delSp">
        <pc:chgData name="Derek Wang" userId="06d10158ef12eda7" providerId="LiveId" clId="{A2FF1211-9BD8-427F-BBB0-9D9DA7B168F0}" dt="2019-04-28T11:13:31.447" v="1641"/>
        <pc:sldMkLst>
          <pc:docMk/>
          <pc:sldMk cId="225063632" sldId="346"/>
        </pc:sldMkLst>
        <pc:picChg chg="add del">
          <ac:chgData name="Derek Wang" userId="06d10158ef12eda7" providerId="LiveId" clId="{A2FF1211-9BD8-427F-BBB0-9D9DA7B168F0}" dt="2019-04-28T11:13:31.264" v="1640" actId="478"/>
          <ac:picMkLst>
            <pc:docMk/>
            <pc:sldMk cId="225063632" sldId="346"/>
            <ac:picMk id="14" creationId="{3A51D7F9-6070-4BD4-8190-B412F71A116D}"/>
          </ac:picMkLst>
        </pc:picChg>
        <pc:picChg chg="add">
          <ac:chgData name="Derek Wang" userId="06d10158ef12eda7" providerId="LiveId" clId="{A2FF1211-9BD8-427F-BBB0-9D9DA7B168F0}" dt="2019-04-28T11:13:31.447" v="1641"/>
          <ac:picMkLst>
            <pc:docMk/>
            <pc:sldMk cId="225063632" sldId="346"/>
            <ac:picMk id="15" creationId="{A0786A78-8EC7-4AD5-A23D-05A93E69ECD5}"/>
          </ac:picMkLst>
        </pc:picChg>
      </pc:sldChg>
      <pc:sldChg chg="addSp delSp modSp">
        <pc:chgData name="Derek Wang" userId="06d10158ef12eda7" providerId="LiveId" clId="{A2FF1211-9BD8-427F-BBB0-9D9DA7B168F0}" dt="2019-04-28T11:13:01.841" v="1623" actId="403"/>
        <pc:sldMkLst>
          <pc:docMk/>
          <pc:sldMk cId="1280827565" sldId="347"/>
        </pc:sldMkLst>
        <pc:spChg chg="mod">
          <ac:chgData name="Derek Wang" userId="06d10158ef12eda7" providerId="LiveId" clId="{A2FF1211-9BD8-427F-BBB0-9D9DA7B168F0}" dt="2019-04-28T11:13:01.841" v="1623" actId="403"/>
          <ac:spMkLst>
            <pc:docMk/>
            <pc:sldMk cId="1280827565" sldId="347"/>
            <ac:spMk id="6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57.045" v="1620" actId="478"/>
          <ac:picMkLst>
            <pc:docMk/>
            <pc:sldMk cId="1280827565" sldId="347"/>
            <ac:picMk id="14" creationId="{D84537E8-439A-4B4C-8416-5E268F7C62E2}"/>
          </ac:picMkLst>
        </pc:picChg>
        <pc:picChg chg="add">
          <ac:chgData name="Derek Wang" userId="06d10158ef12eda7" providerId="LiveId" clId="{A2FF1211-9BD8-427F-BBB0-9D9DA7B168F0}" dt="2019-04-28T11:12:57.202" v="1621"/>
          <ac:picMkLst>
            <pc:docMk/>
            <pc:sldMk cId="1280827565" sldId="347"/>
            <ac:picMk id="15" creationId="{7CA550BC-546A-4B26-AA01-03BF5C084EC0}"/>
          </ac:picMkLst>
        </pc:picChg>
      </pc:sldChg>
      <pc:sldChg chg="addSp delSp modSp">
        <pc:chgData name="Derek Wang" userId="06d10158ef12eda7" providerId="LiveId" clId="{A2FF1211-9BD8-427F-BBB0-9D9DA7B168F0}" dt="2019-04-28T11:12:48.679" v="1615"/>
        <pc:sldMkLst>
          <pc:docMk/>
          <pc:sldMk cId="1924288783" sldId="348"/>
        </pc:sldMkLst>
        <pc:spChg chg="add del mod">
          <ac:chgData name="Derek Wang" userId="06d10158ef12eda7" providerId="LiveId" clId="{A2FF1211-9BD8-427F-BBB0-9D9DA7B168F0}" dt="2019-04-27T11:20:36.980" v="598" actId="478"/>
          <ac:spMkLst>
            <pc:docMk/>
            <pc:sldMk cId="1924288783" sldId="348"/>
            <ac:spMk id="4" creationId="{D9C7CCCD-7454-4248-8174-B7E732443122}"/>
          </ac:spMkLst>
        </pc:spChg>
        <pc:spChg chg="mod">
          <ac:chgData name="Derek Wang" userId="06d10158ef12eda7" providerId="LiveId" clId="{A2FF1211-9BD8-427F-BBB0-9D9DA7B168F0}" dt="2019-04-28T11:11:04.004" v="1564" actId="404"/>
          <ac:spMkLst>
            <pc:docMk/>
            <pc:sldMk cId="1924288783" sldId="348"/>
            <ac:spMk id="6" creationId="{00000000-0000-0000-0000-000000000000}"/>
          </ac:spMkLst>
        </pc:spChg>
        <pc:spChg chg="add mod">
          <ac:chgData name="Derek Wang" userId="06d10158ef12eda7" providerId="LiveId" clId="{A2FF1211-9BD8-427F-BBB0-9D9DA7B168F0}" dt="2019-04-27T11:46:46.902" v="1206" actId="14100"/>
          <ac:spMkLst>
            <pc:docMk/>
            <pc:sldMk cId="1924288783" sldId="348"/>
            <ac:spMk id="13" creationId="{35A9D6D3-BD6E-43DF-8E1B-D96635FF8BBE}"/>
          </ac:spMkLst>
        </pc:spChg>
        <pc:picChg chg="mod">
          <ac:chgData name="Derek Wang" userId="06d10158ef12eda7" providerId="LiveId" clId="{A2FF1211-9BD8-427F-BBB0-9D9DA7B168F0}" dt="2019-04-27T11:46:50.436" v="1207" actId="1036"/>
          <ac:picMkLst>
            <pc:docMk/>
            <pc:sldMk cId="1924288783" sldId="348"/>
            <ac:picMk id="3" creationId="{0EEF391F-226C-4A6E-BC86-BEB1E8F6271D}"/>
          </ac:picMkLst>
        </pc:picChg>
        <pc:picChg chg="add del">
          <ac:chgData name="Derek Wang" userId="06d10158ef12eda7" providerId="LiveId" clId="{A2FF1211-9BD8-427F-BBB0-9D9DA7B168F0}" dt="2019-04-28T11:12:48.483" v="1614" actId="478"/>
          <ac:picMkLst>
            <pc:docMk/>
            <pc:sldMk cId="1924288783" sldId="348"/>
            <ac:picMk id="14" creationId="{F381617D-FD94-4946-8E21-69584E14B0D8}"/>
          </ac:picMkLst>
        </pc:picChg>
        <pc:picChg chg="add">
          <ac:chgData name="Derek Wang" userId="06d10158ef12eda7" providerId="LiveId" clId="{A2FF1211-9BD8-427F-BBB0-9D9DA7B168F0}" dt="2019-04-28T11:12:48.679" v="1615"/>
          <ac:picMkLst>
            <pc:docMk/>
            <pc:sldMk cId="1924288783" sldId="348"/>
            <ac:picMk id="15" creationId="{80B2BAA7-5056-446D-BA10-EBAC94FDA330}"/>
          </ac:picMkLst>
        </pc:picChg>
      </pc:sldChg>
      <pc:sldChg chg="addSp delSp modSp add ord">
        <pc:chgData name="Derek Wang" userId="06d10158ef12eda7" providerId="LiveId" clId="{A2FF1211-9BD8-427F-BBB0-9D9DA7B168F0}" dt="2019-04-28T11:12:45.823" v="1613"/>
        <pc:sldMkLst>
          <pc:docMk/>
          <pc:sldMk cId="1882825257" sldId="349"/>
        </pc:sldMkLst>
        <pc:spChg chg="del mod">
          <ac:chgData name="Derek Wang" userId="06d10158ef12eda7" providerId="LiveId" clId="{A2FF1211-9BD8-427F-BBB0-9D9DA7B168F0}" dt="2019-04-27T11:42:48.631" v="1146" actId="478"/>
          <ac:spMkLst>
            <pc:docMk/>
            <pc:sldMk cId="1882825257" sldId="349"/>
            <ac:spMk id="4" creationId="{D9C7CCCD-7454-4248-8174-B7E732443122}"/>
          </ac:spMkLst>
        </pc:spChg>
        <pc:spChg chg="mod">
          <ac:chgData name="Derek Wang" userId="06d10158ef12eda7" providerId="LiveId" clId="{A2FF1211-9BD8-427F-BBB0-9D9DA7B168F0}" dt="2019-04-28T11:10:58.790" v="1563" actId="404"/>
          <ac:spMkLst>
            <pc:docMk/>
            <pc:sldMk cId="1882825257" sldId="349"/>
            <ac:spMk id="6" creationId="{00000000-0000-0000-0000-000000000000}"/>
          </ac:spMkLst>
        </pc:spChg>
        <pc:spChg chg="add mod">
          <ac:chgData name="Derek Wang" userId="06d10158ef12eda7" providerId="LiveId" clId="{A2FF1211-9BD8-427F-BBB0-9D9DA7B168F0}" dt="2019-04-27T11:46:16.509" v="1205" actId="403"/>
          <ac:spMkLst>
            <pc:docMk/>
            <pc:sldMk cId="1882825257" sldId="349"/>
            <ac:spMk id="13" creationId="{83B82E19-5ECE-49B8-869D-B76C23820511}"/>
          </ac:spMkLst>
        </pc:spChg>
        <pc:picChg chg="del mod">
          <ac:chgData name="Derek Wang" userId="06d10158ef12eda7" providerId="LiveId" clId="{A2FF1211-9BD8-427F-BBB0-9D9DA7B168F0}" dt="2019-04-27T11:45:35.805" v="1184" actId="478"/>
          <ac:picMkLst>
            <pc:docMk/>
            <pc:sldMk cId="1882825257" sldId="349"/>
            <ac:picMk id="3" creationId="{0EEF391F-226C-4A6E-BC86-BEB1E8F6271D}"/>
          </ac:picMkLst>
        </pc:picChg>
        <pc:picChg chg="add del">
          <ac:chgData name="Derek Wang" userId="06d10158ef12eda7" providerId="LiveId" clId="{A2FF1211-9BD8-427F-BBB0-9D9DA7B168F0}" dt="2019-04-28T11:12:45.692" v="1612" actId="478"/>
          <ac:picMkLst>
            <pc:docMk/>
            <pc:sldMk cId="1882825257" sldId="349"/>
            <ac:picMk id="9" creationId="{7F363DB9-E444-4CFB-881C-4CB3E140CC8D}"/>
          </ac:picMkLst>
        </pc:picChg>
        <pc:picChg chg="add del">
          <ac:chgData name="Derek Wang" userId="06d10158ef12eda7" providerId="LiveId" clId="{A2FF1211-9BD8-427F-BBB0-9D9DA7B168F0}" dt="2019-04-27T11:46:02.421" v="1200" actId="478"/>
          <ac:picMkLst>
            <pc:docMk/>
            <pc:sldMk cId="1882825257" sldId="349"/>
            <ac:picMk id="14" creationId="{2DB3BC42-8E9E-419D-9B8F-C45B08689C72}"/>
          </ac:picMkLst>
        </pc:picChg>
        <pc:picChg chg="add">
          <ac:chgData name="Derek Wang" userId="06d10158ef12eda7" providerId="LiveId" clId="{A2FF1211-9BD8-427F-BBB0-9D9DA7B168F0}" dt="2019-04-28T11:12:45.823" v="1613"/>
          <ac:picMkLst>
            <pc:docMk/>
            <pc:sldMk cId="1882825257" sldId="349"/>
            <ac:picMk id="14" creationId="{5090A26C-847D-4D5E-9168-428A0B62CA4C}"/>
          </ac:picMkLst>
        </pc:picChg>
      </pc:sldChg>
    </pc:docChg>
  </pc:docChgLst>
  <pc:docChgLst>
    <pc:chgData name="Derek Wang" userId="06d10158ef12eda7" providerId="LiveId" clId="{0671C4D5-5C28-4E6A-A980-11F039F38D88}"/>
    <pc:docChg chg="undo custSel modSld">
      <pc:chgData name="Derek Wang" userId="06d10158ef12eda7" providerId="LiveId" clId="{0671C4D5-5C28-4E6A-A980-11F039F38D88}" dt="2020-09-01T12:37:10.084" v="244" actId="20577"/>
      <pc:docMkLst>
        <pc:docMk/>
      </pc:docMkLst>
      <pc:sldChg chg="delSp modSp">
        <pc:chgData name="Derek Wang" userId="06d10158ef12eda7" providerId="LiveId" clId="{0671C4D5-5C28-4E6A-A980-11F039F38D88}" dt="2020-09-01T12:27:23.283" v="36" actId="20577"/>
        <pc:sldMkLst>
          <pc:docMk/>
          <pc:sldMk cId="4210305363" sldId="285"/>
        </pc:sldMkLst>
        <pc:spChg chg="mod">
          <ac:chgData name="Derek Wang" userId="06d10158ef12eda7" providerId="LiveId" clId="{0671C4D5-5C28-4E6A-A980-11F039F38D88}" dt="2020-09-01T12:26:52.787" v="23" actId="404"/>
          <ac:spMkLst>
            <pc:docMk/>
            <pc:sldMk cId="4210305363" sldId="285"/>
            <ac:spMk id="6" creationId="{00000000-0000-0000-0000-000000000000}"/>
          </ac:spMkLst>
        </pc:spChg>
        <pc:spChg chg="del mod">
          <ac:chgData name="Derek Wang" userId="06d10158ef12eda7" providerId="LiveId" clId="{0671C4D5-5C28-4E6A-A980-11F039F38D88}" dt="2020-09-01T12:26:48.256" v="22" actId="478"/>
          <ac:spMkLst>
            <pc:docMk/>
            <pc:sldMk cId="4210305363" sldId="285"/>
            <ac:spMk id="7" creationId="{00000000-0000-0000-0000-000000000000}"/>
          </ac:spMkLst>
        </pc:spChg>
        <pc:spChg chg="mod">
          <ac:chgData name="Derek Wang" userId="06d10158ef12eda7" providerId="LiveId" clId="{0671C4D5-5C28-4E6A-A980-11F039F38D88}" dt="2020-09-01T12:27:23.283" v="36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0671C4D5-5C28-4E6A-A980-11F039F38D88}" dt="2020-09-01T12:27:05.146" v="28" actId="404"/>
          <ac:spMkLst>
            <pc:docMk/>
            <pc:sldMk cId="4210305363" sldId="285"/>
            <ac:spMk id="22534" creationId="{00000000-0000-0000-0000-000000000000}"/>
          </ac:spMkLst>
        </pc:spChg>
      </pc:sldChg>
      <pc:sldChg chg="modSp">
        <pc:chgData name="Derek Wang" userId="06d10158ef12eda7" providerId="LiveId" clId="{0671C4D5-5C28-4E6A-A980-11F039F38D88}" dt="2020-09-01T12:37:10.084" v="244" actId="20577"/>
        <pc:sldMkLst>
          <pc:docMk/>
          <pc:sldMk cId="1550606620" sldId="336"/>
        </pc:sldMkLst>
        <pc:spChg chg="mod">
          <ac:chgData name="Derek Wang" userId="06d10158ef12eda7" providerId="LiveId" clId="{0671C4D5-5C28-4E6A-A980-11F039F38D88}" dt="2020-09-01T12:37:10.084" v="244" actId="20577"/>
          <ac:spMkLst>
            <pc:docMk/>
            <pc:sldMk cId="1550606620" sldId="336"/>
            <ac:spMk id="13" creationId="{00000000-0000-0000-0000-000000000000}"/>
          </ac:spMkLst>
        </pc:spChg>
      </pc:sldChg>
      <pc:sldChg chg="modSp">
        <pc:chgData name="Derek Wang" userId="06d10158ef12eda7" providerId="LiveId" clId="{0671C4D5-5C28-4E6A-A980-11F039F38D88}" dt="2020-09-01T12:28:07.812" v="60" actId="20577"/>
        <pc:sldMkLst>
          <pc:docMk/>
          <pc:sldMk cId="2081319632" sldId="337"/>
        </pc:sldMkLst>
        <pc:spChg chg="mod">
          <ac:chgData name="Derek Wang" userId="06d10158ef12eda7" providerId="LiveId" clId="{0671C4D5-5C28-4E6A-A980-11F039F38D88}" dt="2020-09-01T12:28:07.812" v="60" actId="20577"/>
          <ac:spMkLst>
            <pc:docMk/>
            <pc:sldMk cId="2081319632" sldId="337"/>
            <ac:spMk id="7" creationId="{00000000-0000-0000-0000-000000000000}"/>
          </ac:spMkLst>
        </pc:spChg>
      </pc:sldChg>
    </pc:docChg>
  </pc:docChgLst>
  <pc:docChgLst>
    <pc:chgData name="Derek Wang" userId="06d10158ef12eda7" providerId="LiveId" clId="{8A142E04-EA6F-4EA2-AA6E-0FBF02BAAF1A}"/>
    <pc:docChg chg="modSld">
      <pc:chgData name="Derek Wang" userId="06d10158ef12eda7" providerId="LiveId" clId="{8A142E04-EA6F-4EA2-AA6E-0FBF02BAAF1A}" dt="2019-05-09T12:36:12.642" v="108" actId="20577"/>
      <pc:docMkLst>
        <pc:docMk/>
      </pc:docMkLst>
      <pc:sldChg chg="modSp modAnim">
        <pc:chgData name="Derek Wang" userId="06d10158ef12eda7" providerId="LiveId" clId="{8A142E04-EA6F-4EA2-AA6E-0FBF02BAAF1A}" dt="2019-05-09T12:36:12.642" v="108" actId="20577"/>
        <pc:sldMkLst>
          <pc:docMk/>
          <pc:sldMk cId="0" sldId="287"/>
        </pc:sldMkLst>
        <pc:spChg chg="mod">
          <ac:chgData name="Derek Wang" userId="06d10158ef12eda7" providerId="LiveId" clId="{8A142E04-EA6F-4EA2-AA6E-0FBF02BAAF1A}" dt="2019-05-09T12:36:12.642" v="108" actId="20577"/>
          <ac:spMkLst>
            <pc:docMk/>
            <pc:sldMk cId="0" sldId="287"/>
            <ac:spMk id="7" creationId="{00000000-0000-0000-0000-000000000000}"/>
          </ac:spMkLst>
        </pc:spChg>
      </pc:sldChg>
    </pc:docChg>
  </pc:docChgLst>
  <pc:docChgLst>
    <pc:chgData name="Derek Wang" userId="06d10158ef12eda7" providerId="LiveId" clId="{CFE523F4-436D-4D8E-85DA-FA2E55ED403E}"/>
    <pc:docChg chg="undo redo custSel addSld delSld modSld sldOrd">
      <pc:chgData name="Derek Wang" userId="06d10158ef12eda7" providerId="LiveId" clId="{CFE523F4-436D-4D8E-85DA-FA2E55ED403E}" dt="2020-10-26T07:20:59.340" v="10380" actId="20577"/>
      <pc:docMkLst>
        <pc:docMk/>
      </pc:docMkLst>
      <pc:sldChg chg="addSp delSp modSp">
        <pc:chgData name="Derek Wang" userId="06d10158ef12eda7" providerId="LiveId" clId="{CFE523F4-436D-4D8E-85DA-FA2E55ED403E}" dt="2020-10-22T12:24:26.024" v="6892" actId="20577"/>
        <pc:sldMkLst>
          <pc:docMk/>
          <pc:sldMk cId="4210305363" sldId="285"/>
        </pc:sldMkLst>
        <pc:spChg chg="mod">
          <ac:chgData name="Derek Wang" userId="06d10158ef12eda7" providerId="LiveId" clId="{CFE523F4-436D-4D8E-85DA-FA2E55ED403E}" dt="2020-10-22T01:41:52.769" v="294" actId="6549"/>
          <ac:spMkLst>
            <pc:docMk/>
            <pc:sldMk cId="4210305363" sldId="285"/>
            <ac:spMk id="6" creationId="{00000000-0000-0000-0000-000000000000}"/>
          </ac:spMkLst>
        </pc:spChg>
        <pc:spChg chg="add mod">
          <ac:chgData name="Derek Wang" userId="06d10158ef12eda7" providerId="LiveId" clId="{CFE523F4-436D-4D8E-85DA-FA2E55ED403E}" dt="2020-10-22T01:40:20.592" v="255" actId="14100"/>
          <ac:spMkLst>
            <pc:docMk/>
            <pc:sldMk cId="4210305363" sldId="285"/>
            <ac:spMk id="7" creationId="{86B824EB-0CD0-41C2-85AE-81CB1E747882}"/>
          </ac:spMkLst>
        </pc:spChg>
        <pc:spChg chg="mod">
          <ac:chgData name="Derek Wang" userId="06d10158ef12eda7" providerId="LiveId" clId="{CFE523F4-436D-4D8E-85DA-FA2E55ED403E}" dt="2020-10-22T12:24:26.024" v="6892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CFE523F4-436D-4D8E-85DA-FA2E55ED403E}" dt="2020-10-22T01:37:37.509" v="196" actId="5793"/>
          <ac:spMkLst>
            <pc:docMk/>
            <pc:sldMk cId="4210305363" sldId="285"/>
            <ac:spMk id="22534" creationId="{00000000-0000-0000-0000-000000000000}"/>
          </ac:spMkLst>
        </pc:spChg>
        <pc:picChg chg="del">
          <ac:chgData name="Derek Wang" userId="06d10158ef12eda7" providerId="LiveId" clId="{CFE523F4-436D-4D8E-85DA-FA2E55ED403E}" dt="2020-10-22T01:27:54.431" v="48" actId="478"/>
          <ac:picMkLst>
            <pc:docMk/>
            <pc:sldMk cId="4210305363" sldId="285"/>
            <ac:picMk id="3" creationId="{4E1CA457-232C-4845-BE20-39CA9102AA6D}"/>
          </ac:picMkLst>
        </pc:picChg>
        <pc:picChg chg="del">
          <ac:chgData name="Derek Wang" userId="06d10158ef12eda7" providerId="LiveId" clId="{CFE523F4-436D-4D8E-85DA-FA2E55ED403E}" dt="2020-10-22T01:27:55.028" v="49" actId="478"/>
          <ac:picMkLst>
            <pc:docMk/>
            <pc:sldMk cId="4210305363" sldId="285"/>
            <ac:picMk id="10" creationId="{5C25CA60-A71A-40FF-BAE2-2B129BCC025A}"/>
          </ac:picMkLst>
        </pc:picChg>
      </pc:sldChg>
      <pc:sldChg chg="delSp modSp add">
        <pc:chgData name="Derek Wang" userId="06d10158ef12eda7" providerId="LiveId" clId="{CFE523F4-436D-4D8E-85DA-FA2E55ED403E}" dt="2020-10-22T01:42:39.006" v="338" actId="20577"/>
        <pc:sldMkLst>
          <pc:docMk/>
          <pc:sldMk cId="454623145" sldId="307"/>
        </pc:sldMkLst>
        <pc:spChg chg="mod">
          <ac:chgData name="Derek Wang" userId="06d10158ef12eda7" providerId="LiveId" clId="{CFE523F4-436D-4D8E-85DA-FA2E55ED403E}" dt="2020-10-22T01:42:39.006" v="338" actId="20577"/>
          <ac:spMkLst>
            <pc:docMk/>
            <pc:sldMk cId="454623145" sldId="307"/>
            <ac:spMk id="25601" creationId="{00000000-0000-0000-0000-000000000000}"/>
          </ac:spMkLst>
        </pc:spChg>
        <pc:picChg chg="del">
          <ac:chgData name="Derek Wang" userId="06d10158ef12eda7" providerId="LiveId" clId="{CFE523F4-436D-4D8E-85DA-FA2E55ED403E}" dt="2020-10-22T01:35:40.359" v="168" actId="478"/>
          <ac:picMkLst>
            <pc:docMk/>
            <pc:sldMk cId="454623145" sldId="307"/>
            <ac:picMk id="7" creationId="{8EDA50CE-66C8-4223-9E07-6F705CF34709}"/>
          </ac:picMkLst>
        </pc:picChg>
        <pc:picChg chg="del">
          <ac:chgData name="Derek Wang" userId="06d10158ef12eda7" providerId="LiveId" clId="{CFE523F4-436D-4D8E-85DA-FA2E55ED403E}" dt="2020-10-22T01:35:39.910" v="167" actId="478"/>
          <ac:picMkLst>
            <pc:docMk/>
            <pc:sldMk cId="454623145" sldId="307"/>
            <ac:picMk id="8" creationId="{6BB3EE16-610B-4B78-8FF7-7B20DE67855E}"/>
          </ac:picMkLst>
        </pc:picChg>
      </pc:sldChg>
      <pc:sldChg chg="delSp modSp add modAnim">
        <pc:chgData name="Derek Wang" userId="06d10158ef12eda7" providerId="LiveId" clId="{CFE523F4-436D-4D8E-85DA-FA2E55ED403E}" dt="2020-10-24T12:31:29.297" v="9777" actId="14100"/>
        <pc:sldMkLst>
          <pc:docMk/>
          <pc:sldMk cId="1591363218" sldId="311"/>
        </pc:sldMkLst>
        <pc:spChg chg="mod">
          <ac:chgData name="Derek Wang" userId="06d10158ef12eda7" providerId="LiveId" clId="{CFE523F4-436D-4D8E-85DA-FA2E55ED403E}" dt="2020-10-24T12:31:29.297" v="9777" actId="14100"/>
          <ac:spMkLst>
            <pc:docMk/>
            <pc:sldMk cId="1591363218" sldId="311"/>
            <ac:spMk id="6" creationId="{00000000-0000-0000-0000-000000000000}"/>
          </ac:spMkLst>
        </pc:spChg>
        <pc:picChg chg="del">
          <ac:chgData name="Derek Wang" userId="06d10158ef12eda7" providerId="LiveId" clId="{CFE523F4-436D-4D8E-85DA-FA2E55ED403E}" dt="2020-10-22T12:23:48.787" v="6886" actId="478"/>
          <ac:picMkLst>
            <pc:docMk/>
            <pc:sldMk cId="1591363218" sldId="311"/>
            <ac:picMk id="7" creationId="{499D8BC3-1255-4277-AF50-5911F3DA528E}"/>
          </ac:picMkLst>
        </pc:picChg>
      </pc:sldChg>
      <pc:sldChg chg="del">
        <pc:chgData name="Derek Wang" userId="06d10158ef12eda7" providerId="LiveId" clId="{CFE523F4-436D-4D8E-85DA-FA2E55ED403E}" dt="2020-10-22T01:28:13.012" v="70" actId="2696"/>
        <pc:sldMkLst>
          <pc:docMk/>
          <pc:sldMk cId="1550606620" sldId="336"/>
        </pc:sldMkLst>
      </pc:sldChg>
      <pc:sldChg chg="addSp delSp modSp">
        <pc:chgData name="Derek Wang" userId="06d10158ef12eda7" providerId="LiveId" clId="{CFE523F4-436D-4D8E-85DA-FA2E55ED403E}" dt="2020-10-22T03:56:14.809" v="3030" actId="478"/>
        <pc:sldMkLst>
          <pc:docMk/>
          <pc:sldMk cId="2081319632" sldId="337"/>
        </pc:sldMkLst>
        <pc:spChg chg="add del mod">
          <ac:chgData name="Derek Wang" userId="06d10158ef12eda7" providerId="LiveId" clId="{CFE523F4-436D-4D8E-85DA-FA2E55ED403E}" dt="2020-10-22T01:35:12.724" v="165"/>
          <ac:spMkLst>
            <pc:docMk/>
            <pc:sldMk cId="2081319632" sldId="337"/>
            <ac:spMk id="2" creationId="{BAD92958-6F6B-42C4-9256-1049306331F6}"/>
          </ac:spMkLst>
        </pc:spChg>
        <pc:spChg chg="add mod">
          <ac:chgData name="Derek Wang" userId="06d10158ef12eda7" providerId="LiveId" clId="{CFE523F4-436D-4D8E-85DA-FA2E55ED403E}" dt="2020-10-22T03:56:11.793" v="3029" actId="20577"/>
          <ac:spMkLst>
            <pc:docMk/>
            <pc:sldMk cId="2081319632" sldId="337"/>
            <ac:spMk id="3" creationId="{42DE2DF6-9B7C-4AC4-A63D-2656656E6309}"/>
          </ac:spMkLst>
        </pc:spChg>
        <pc:spChg chg="mod">
          <ac:chgData name="Derek Wang" userId="06d10158ef12eda7" providerId="LiveId" clId="{CFE523F4-436D-4D8E-85DA-FA2E55ED403E}" dt="2020-10-22T01:31:35.987" v="98" actId="6549"/>
          <ac:spMkLst>
            <pc:docMk/>
            <pc:sldMk cId="2081319632" sldId="337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01:44:33.270" v="375" actId="20577"/>
          <ac:spMkLst>
            <pc:docMk/>
            <pc:sldMk cId="2081319632" sldId="337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14.809" v="3030" actId="478"/>
          <ac:spMkLst>
            <pc:docMk/>
            <pc:sldMk cId="2081319632" sldId="337"/>
            <ac:spMk id="9" creationId="{09308E3E-4B7C-4E97-92E8-F85F20B2EE77}"/>
          </ac:spMkLst>
        </pc:spChg>
        <pc:picChg chg="del">
          <ac:chgData name="Derek Wang" userId="06d10158ef12eda7" providerId="LiveId" clId="{CFE523F4-436D-4D8E-85DA-FA2E55ED403E}" dt="2020-10-22T01:28:00.714" v="51" actId="478"/>
          <ac:picMkLst>
            <pc:docMk/>
            <pc:sldMk cId="2081319632" sldId="337"/>
            <ac:picMk id="11" creationId="{ABAF6994-F136-45B5-AB74-2524B7F9DA1B}"/>
          </ac:picMkLst>
        </pc:picChg>
        <pc:picChg chg="del">
          <ac:chgData name="Derek Wang" userId="06d10158ef12eda7" providerId="LiveId" clId="{CFE523F4-436D-4D8E-85DA-FA2E55ED403E}" dt="2020-10-22T01:28:00.351" v="50" actId="478"/>
          <ac:picMkLst>
            <pc:docMk/>
            <pc:sldMk cId="2081319632" sldId="337"/>
            <ac:picMk id="12" creationId="{A6E8A874-B222-42FB-B062-82EF0D06EE0E}"/>
          </ac:picMkLst>
        </pc:picChg>
      </pc:sldChg>
      <pc:sldChg chg="del">
        <pc:chgData name="Derek Wang" userId="06d10158ef12eda7" providerId="LiveId" clId="{CFE523F4-436D-4D8E-85DA-FA2E55ED403E}" dt="2020-10-22T01:28:12.620" v="54" actId="2696"/>
        <pc:sldMkLst>
          <pc:docMk/>
          <pc:sldMk cId="131925462" sldId="338"/>
        </pc:sldMkLst>
      </pc:sldChg>
      <pc:sldChg chg="addSp delSp modSp add">
        <pc:chgData name="Derek Wang" userId="06d10158ef12eda7" providerId="LiveId" clId="{CFE523F4-436D-4D8E-85DA-FA2E55ED403E}" dt="2020-10-22T03:56:01.695" v="3026" actId="478"/>
        <pc:sldMkLst>
          <pc:docMk/>
          <pc:sldMk cId="2338803265" sldId="338"/>
        </pc:sldMkLst>
        <pc:spChg chg="add del mod">
          <ac:chgData name="Derek Wang" userId="06d10158ef12eda7" providerId="LiveId" clId="{CFE523F4-436D-4D8E-85DA-FA2E55ED403E}" dt="2020-10-22T02:07:33.318" v="999" actId="478"/>
          <ac:spMkLst>
            <pc:docMk/>
            <pc:sldMk cId="2338803265" sldId="338"/>
            <ac:spMk id="3" creationId="{2D0D48D4-4EF4-40C0-A84F-93927988445E}"/>
          </ac:spMkLst>
        </pc:spChg>
        <pc:spChg chg="add mod">
          <ac:chgData name="Derek Wang" userId="06d10158ef12eda7" providerId="LiveId" clId="{CFE523F4-436D-4D8E-85DA-FA2E55ED403E}" dt="2020-10-22T02:16:35.799" v="1278" actId="122"/>
          <ac:spMkLst>
            <pc:docMk/>
            <pc:sldMk cId="2338803265" sldId="338"/>
            <ac:spMk id="4" creationId="{4387708D-09C0-4CB2-958D-6AAA2730EC93}"/>
          </ac:spMkLst>
        </pc:spChg>
        <pc:spChg chg="del">
          <ac:chgData name="Derek Wang" userId="06d10158ef12eda7" providerId="LiveId" clId="{CFE523F4-436D-4D8E-85DA-FA2E55ED403E}" dt="2020-10-22T02:07:29.876" v="998" actId="478"/>
          <ac:spMkLst>
            <pc:docMk/>
            <pc:sldMk cId="2338803265" sldId="338"/>
            <ac:spMk id="7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01.695" v="3026" actId="478"/>
          <ac:spMkLst>
            <pc:docMk/>
            <pc:sldMk cId="2338803265" sldId="338"/>
            <ac:spMk id="9" creationId="{09308E3E-4B7C-4E97-92E8-F85F20B2EE77}"/>
          </ac:spMkLst>
        </pc:spChg>
        <pc:spChg chg="add mod">
          <ac:chgData name="Derek Wang" userId="06d10158ef12eda7" providerId="LiveId" clId="{CFE523F4-436D-4D8E-85DA-FA2E55ED403E}" dt="2020-10-22T03:55:24.325" v="3025" actId="20577"/>
          <ac:spMkLst>
            <pc:docMk/>
            <pc:sldMk cId="2338803265" sldId="338"/>
            <ac:spMk id="11" creationId="{26A989C4-D828-4628-BD09-F587591E7F8B}"/>
          </ac:spMkLst>
        </pc:spChg>
        <pc:spChg chg="add mod">
          <ac:chgData name="Derek Wang" userId="06d10158ef12eda7" providerId="LiveId" clId="{CFE523F4-436D-4D8E-85DA-FA2E55ED403E}" dt="2020-10-22T02:16:52.268" v="1299" actId="20577"/>
          <ac:spMkLst>
            <pc:docMk/>
            <pc:sldMk cId="2338803265" sldId="338"/>
            <ac:spMk id="16" creationId="{5BF5ED83-B3F0-407E-B520-B14F4582F673}"/>
          </ac:spMkLst>
        </pc:spChg>
        <pc:picChg chg="add mod">
          <ac:chgData name="Derek Wang" userId="06d10158ef12eda7" providerId="LiveId" clId="{CFE523F4-436D-4D8E-85DA-FA2E55ED403E}" dt="2020-10-22T02:12:06.583" v="1244" actId="1036"/>
          <ac:picMkLst>
            <pc:docMk/>
            <pc:sldMk cId="2338803265" sldId="338"/>
            <ac:picMk id="1026" creationId="{DC60CB76-81EE-4F5A-B0F4-53038012981E}"/>
          </ac:picMkLst>
        </pc:picChg>
        <pc:picChg chg="add mod">
          <ac:chgData name="Derek Wang" userId="06d10158ef12eda7" providerId="LiveId" clId="{CFE523F4-436D-4D8E-85DA-FA2E55ED403E}" dt="2020-10-22T02:12:06.583" v="1244" actId="1036"/>
          <ac:picMkLst>
            <pc:docMk/>
            <pc:sldMk cId="2338803265" sldId="338"/>
            <ac:picMk id="1028" creationId="{74559CB3-AA6B-4C9B-94C6-BC577AB2312C}"/>
          </ac:picMkLst>
        </pc:picChg>
        <pc:picChg chg="add mod">
          <ac:chgData name="Derek Wang" userId="06d10158ef12eda7" providerId="LiveId" clId="{CFE523F4-436D-4D8E-85DA-FA2E55ED403E}" dt="2020-10-22T02:41:43.161" v="1793" actId="1076"/>
          <ac:picMkLst>
            <pc:docMk/>
            <pc:sldMk cId="2338803265" sldId="338"/>
            <ac:picMk id="1030" creationId="{7C6E553B-4C9D-4FFF-98C9-BB3770CE946C}"/>
          </ac:picMkLst>
        </pc:picChg>
        <pc:picChg chg="add del mod">
          <ac:chgData name="Derek Wang" userId="06d10158ef12eda7" providerId="LiveId" clId="{CFE523F4-436D-4D8E-85DA-FA2E55ED403E}" dt="2020-10-22T02:12:33.906" v="1248" actId="478"/>
          <ac:picMkLst>
            <pc:docMk/>
            <pc:sldMk cId="2338803265" sldId="338"/>
            <ac:picMk id="1032" creationId="{020A4C2F-E184-48D5-9BD4-EB1F6568AF88}"/>
          </ac:picMkLst>
        </pc:picChg>
        <pc:picChg chg="add mod">
          <ac:chgData name="Derek Wang" userId="06d10158ef12eda7" providerId="LiveId" clId="{CFE523F4-436D-4D8E-85DA-FA2E55ED403E}" dt="2020-10-22T02:41:35.370" v="1792" actId="1076"/>
          <ac:picMkLst>
            <pc:docMk/>
            <pc:sldMk cId="2338803265" sldId="338"/>
            <ac:picMk id="1034" creationId="{1D0AC730-8989-4609-B9EA-D66B71E7C46D}"/>
          </ac:picMkLst>
        </pc:picChg>
      </pc:sldChg>
      <pc:sldChg chg="del">
        <pc:chgData name="Derek Wang" userId="06d10158ef12eda7" providerId="LiveId" clId="{CFE523F4-436D-4D8E-85DA-FA2E55ED403E}" dt="2020-10-22T01:28:12.629" v="55" actId="2696"/>
        <pc:sldMkLst>
          <pc:docMk/>
          <pc:sldMk cId="1068116130" sldId="339"/>
        </pc:sldMkLst>
      </pc:sldChg>
      <pc:sldChg chg="add del">
        <pc:chgData name="Derek Wang" userId="06d10158ef12eda7" providerId="LiveId" clId="{CFE523F4-436D-4D8E-85DA-FA2E55ED403E}" dt="2020-10-22T02:01:57.309" v="883" actId="2696"/>
        <pc:sldMkLst>
          <pc:docMk/>
          <pc:sldMk cId="1208587423" sldId="339"/>
        </pc:sldMkLst>
      </pc:sldChg>
      <pc:sldChg chg="addSp delSp modSp add">
        <pc:chgData name="Derek Wang" userId="06d10158ef12eda7" providerId="LiveId" clId="{CFE523F4-436D-4D8E-85DA-FA2E55ED403E}" dt="2020-10-22T13:16:45.690" v="7653" actId="14100"/>
        <pc:sldMkLst>
          <pc:docMk/>
          <pc:sldMk cId="3717815577" sldId="339"/>
        </pc:sldMkLst>
        <pc:spChg chg="add mod">
          <ac:chgData name="Derek Wang" userId="06d10158ef12eda7" providerId="LiveId" clId="{CFE523F4-436D-4D8E-85DA-FA2E55ED403E}" dt="2020-10-22T02:35:19.739" v="1781" actId="1076"/>
          <ac:spMkLst>
            <pc:docMk/>
            <pc:sldMk cId="3717815577" sldId="339"/>
            <ac:spMk id="2" creationId="{408BB262-8EFC-4A2A-A019-FFB4E74783D7}"/>
          </ac:spMkLst>
        </pc:spChg>
        <pc:spChg chg="add del mod">
          <ac:chgData name="Derek Wang" userId="06d10158ef12eda7" providerId="LiveId" clId="{CFE523F4-436D-4D8E-85DA-FA2E55ED403E}" dt="2020-10-22T02:20:50.499" v="1398" actId="478"/>
          <ac:spMkLst>
            <pc:docMk/>
            <pc:sldMk cId="3717815577" sldId="339"/>
            <ac:spMk id="4" creationId="{4387708D-09C0-4CB2-958D-6AAA2730EC93}"/>
          </ac:spMkLst>
        </pc:spChg>
        <pc:spChg chg="del">
          <ac:chgData name="Derek Wang" userId="06d10158ef12eda7" providerId="LiveId" clId="{CFE523F4-436D-4D8E-85DA-FA2E55ED403E}" dt="2020-10-22T03:56:23.192" v="3031" actId="478"/>
          <ac:spMkLst>
            <pc:docMk/>
            <pc:sldMk cId="3717815577" sldId="339"/>
            <ac:spMk id="9" creationId="{09308E3E-4B7C-4E97-92E8-F85F20B2EE77}"/>
          </ac:spMkLst>
        </pc:spChg>
        <pc:spChg chg="mod">
          <ac:chgData name="Derek Wang" userId="06d10158ef12eda7" providerId="LiveId" clId="{CFE523F4-436D-4D8E-85DA-FA2E55ED403E}" dt="2020-10-22T02:35:30.824" v="1784" actId="20577"/>
          <ac:spMkLst>
            <pc:docMk/>
            <pc:sldMk cId="3717815577" sldId="339"/>
            <ac:spMk id="11" creationId="{26A989C4-D828-4628-BD09-F587591E7F8B}"/>
          </ac:spMkLst>
        </pc:spChg>
        <pc:spChg chg="del mod">
          <ac:chgData name="Derek Wang" userId="06d10158ef12eda7" providerId="LiveId" clId="{CFE523F4-436D-4D8E-85DA-FA2E55ED403E}" dt="2020-10-22T02:20:52.085" v="1399" actId="478"/>
          <ac:spMkLst>
            <pc:docMk/>
            <pc:sldMk cId="3717815577" sldId="339"/>
            <ac:spMk id="16" creationId="{5BF5ED83-B3F0-407E-B520-B14F4582F673}"/>
          </ac:spMkLst>
        </pc:spChg>
        <pc:spChg chg="add mod">
          <ac:chgData name="Derek Wang" userId="06d10158ef12eda7" providerId="LiveId" clId="{CFE523F4-436D-4D8E-85DA-FA2E55ED403E}" dt="2020-10-22T02:30:20.824" v="1585" actId="1076"/>
          <ac:spMkLst>
            <pc:docMk/>
            <pc:sldMk cId="3717815577" sldId="339"/>
            <ac:spMk id="30" creationId="{8519740D-6AD4-44B7-BAD8-8747FF40CD81}"/>
          </ac:spMkLst>
        </pc:spChg>
        <pc:spChg chg="add mod">
          <ac:chgData name="Derek Wang" userId="06d10158ef12eda7" providerId="LiveId" clId="{CFE523F4-436D-4D8E-85DA-FA2E55ED403E}" dt="2020-10-22T02:30:28.310" v="1587" actId="1076"/>
          <ac:spMkLst>
            <pc:docMk/>
            <pc:sldMk cId="3717815577" sldId="339"/>
            <ac:spMk id="31" creationId="{1B49D77F-25F9-4625-B6FD-E4FF66EC51B3}"/>
          </ac:spMkLst>
        </pc:spChg>
        <pc:spChg chg="add mod">
          <ac:chgData name="Derek Wang" userId="06d10158ef12eda7" providerId="LiveId" clId="{CFE523F4-436D-4D8E-85DA-FA2E55ED403E}" dt="2020-10-22T02:30:42.137" v="1591" actId="1076"/>
          <ac:spMkLst>
            <pc:docMk/>
            <pc:sldMk cId="3717815577" sldId="339"/>
            <ac:spMk id="32" creationId="{FADC0FED-1813-48D7-8CB3-A34E71EEF8CC}"/>
          </ac:spMkLst>
        </pc:spChg>
        <pc:spChg chg="add mod">
          <ac:chgData name="Derek Wang" userId="06d10158ef12eda7" providerId="LiveId" clId="{CFE523F4-436D-4D8E-85DA-FA2E55ED403E}" dt="2020-10-22T02:30:37.496" v="1590" actId="1076"/>
          <ac:spMkLst>
            <pc:docMk/>
            <pc:sldMk cId="3717815577" sldId="339"/>
            <ac:spMk id="33" creationId="{5CE77E4B-7108-40A0-AF6D-CA6CC1A539DC}"/>
          </ac:spMkLst>
        </pc:spChg>
        <pc:spChg chg="add mod">
          <ac:chgData name="Derek Wang" userId="06d10158ef12eda7" providerId="LiveId" clId="{CFE523F4-436D-4D8E-85DA-FA2E55ED403E}" dt="2020-10-22T13:16:45.690" v="7653" actId="14100"/>
          <ac:spMkLst>
            <pc:docMk/>
            <pc:sldMk cId="3717815577" sldId="339"/>
            <ac:spMk id="35" creationId="{841B04D4-7AB7-4EFA-ACAC-EBD2D5AEC2C5}"/>
          </ac:spMkLst>
        </pc:spChg>
        <pc:spChg chg="add mod">
          <ac:chgData name="Derek Wang" userId="06d10158ef12eda7" providerId="LiveId" clId="{CFE523F4-436D-4D8E-85DA-FA2E55ED403E}" dt="2020-10-22T13:16:29.451" v="7650" actId="1076"/>
          <ac:spMkLst>
            <pc:docMk/>
            <pc:sldMk cId="3717815577" sldId="339"/>
            <ac:spMk id="36" creationId="{A57D1D38-CD2D-40AE-A605-1D2A918DC8C1}"/>
          </ac:spMkLst>
        </pc:spChg>
        <pc:picChg chg="add del mod">
          <ac:chgData name="Derek Wang" userId="06d10158ef12eda7" providerId="LiveId" clId="{CFE523F4-436D-4D8E-85DA-FA2E55ED403E}" dt="2020-10-22T02:21:54.818" v="1416" actId="478"/>
          <ac:picMkLst>
            <pc:docMk/>
            <pc:sldMk cId="3717815577" sldId="339"/>
            <ac:picMk id="13" creationId="{049C05B5-DEF1-47D5-BC7C-12E5D8E4DB51}"/>
          </ac:picMkLst>
        </pc:picChg>
        <pc:picChg chg="add del mod">
          <ac:chgData name="Derek Wang" userId="06d10158ef12eda7" providerId="LiveId" clId="{CFE523F4-436D-4D8E-85DA-FA2E55ED403E}" dt="2020-10-22T02:21:35.316" v="1411" actId="478"/>
          <ac:picMkLst>
            <pc:docMk/>
            <pc:sldMk cId="3717815577" sldId="339"/>
            <ac:picMk id="14" creationId="{1231C4DF-8D8C-4D2D-A1B4-A1DF73C68B51}"/>
          </ac:picMkLst>
        </pc:picChg>
        <pc:picChg chg="add del mod">
          <ac:chgData name="Derek Wang" userId="06d10158ef12eda7" providerId="LiveId" clId="{CFE523F4-436D-4D8E-85DA-FA2E55ED403E}" dt="2020-10-22T02:21:36.001" v="1412" actId="478"/>
          <ac:picMkLst>
            <pc:docMk/>
            <pc:sldMk cId="3717815577" sldId="339"/>
            <ac:picMk id="15" creationId="{BC1E88F5-1488-4622-8E82-83414D54578B}"/>
          </ac:picMkLst>
        </pc:picChg>
        <pc:picChg chg="add 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7" creationId="{B9571871-BBE3-4BF9-8094-661F4D2F9638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18" creationId="{DBE09166-C699-4D06-AF22-FC1C45F5E146}"/>
          </ac:picMkLst>
        </pc:picChg>
        <pc:picChg chg="add del mod">
          <ac:chgData name="Derek Wang" userId="06d10158ef12eda7" providerId="LiveId" clId="{CFE523F4-436D-4D8E-85DA-FA2E55ED403E}" dt="2020-10-22T02:24:47.082" v="1444" actId="478"/>
          <ac:picMkLst>
            <pc:docMk/>
            <pc:sldMk cId="3717815577" sldId="339"/>
            <ac:picMk id="19" creationId="{1DC94CBC-C0A4-41A3-ABFB-90C41554F855}"/>
          </ac:picMkLst>
        </pc:picChg>
        <pc:picChg chg="add mod">
          <ac:chgData name="Derek Wang" userId="06d10158ef12eda7" providerId="LiveId" clId="{CFE523F4-436D-4D8E-85DA-FA2E55ED403E}" dt="2020-10-22T02:40:39.228" v="1788" actId="1076"/>
          <ac:picMkLst>
            <pc:docMk/>
            <pc:sldMk cId="3717815577" sldId="339"/>
            <ac:picMk id="20" creationId="{C968D99E-7690-48A4-88B7-01BED3744C96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21" creationId="{3B57A70C-ECE9-4C10-A588-32456B16AE22}"/>
          </ac:picMkLst>
        </pc:picChg>
        <pc:picChg chg="add mod">
          <ac:chgData name="Derek Wang" userId="06d10158ef12eda7" providerId="LiveId" clId="{CFE523F4-436D-4D8E-85DA-FA2E55ED403E}" dt="2020-10-22T02:30:13.677" v="1583" actId="1076"/>
          <ac:picMkLst>
            <pc:docMk/>
            <pc:sldMk cId="3717815577" sldId="339"/>
            <ac:picMk id="23" creationId="{A3B49371-2290-470E-9065-7A1A705A6C62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24" creationId="{4FD07DA7-1E7B-4B78-BA6C-3C6A64AA1C76}"/>
          </ac:picMkLst>
        </pc:picChg>
        <pc:picChg chg="add mod">
          <ac:chgData name="Derek Wang" userId="06d10158ef12eda7" providerId="LiveId" clId="{CFE523F4-436D-4D8E-85DA-FA2E55ED403E}" dt="2020-10-22T02:40:35.063" v="1787" actId="1076"/>
          <ac:picMkLst>
            <pc:docMk/>
            <pc:sldMk cId="3717815577" sldId="339"/>
            <ac:picMk id="25" creationId="{F1D5F97E-7088-4A80-AD91-6A4399131171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26" creationId="{1F03C76E-CC30-42C4-B2B6-6FDE78CB48A2}"/>
          </ac:picMkLst>
        </pc:picChg>
        <pc:picChg chg="add mod">
          <ac:chgData name="Derek Wang" userId="06d10158ef12eda7" providerId="LiveId" clId="{CFE523F4-436D-4D8E-85DA-FA2E55ED403E}" dt="2020-10-22T02:30:33.811" v="1589" actId="1076"/>
          <ac:picMkLst>
            <pc:docMk/>
            <pc:sldMk cId="3717815577" sldId="339"/>
            <ac:picMk id="27" creationId="{B5C90551-B38F-48BD-A61F-2B270DEF4BA3}"/>
          </ac:picMkLst>
        </pc:picChg>
        <pc:picChg chg="add del mod">
          <ac:chgData name="Derek Wang" userId="06d10158ef12eda7" providerId="LiveId" clId="{CFE523F4-436D-4D8E-85DA-FA2E55ED403E}" dt="2020-10-22T02:25:41.809" v="1454" actId="478"/>
          <ac:picMkLst>
            <pc:docMk/>
            <pc:sldMk cId="3717815577" sldId="339"/>
            <ac:picMk id="28" creationId="{27100ED7-A0BC-4835-943F-C4B8EA3380A1}"/>
          </ac:picMkLst>
        </pc:picChg>
        <pc:picChg chg="add mod">
          <ac:chgData name="Derek Wang" userId="06d10158ef12eda7" providerId="LiveId" clId="{CFE523F4-436D-4D8E-85DA-FA2E55ED403E}" dt="2020-10-22T02:30:30.898" v="1588" actId="1076"/>
          <ac:picMkLst>
            <pc:docMk/>
            <pc:sldMk cId="3717815577" sldId="339"/>
            <ac:picMk id="29" creationId="{71844492-F8BE-4BAE-9649-A61D131AFA52}"/>
          </ac:picMkLst>
        </pc:picChg>
        <pc:picChg chg="add del 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026" creationId="{DC60CB76-81EE-4F5A-B0F4-53038012981E}"/>
          </ac:picMkLst>
        </pc:picChg>
        <pc:picChg chg="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028" creationId="{74559CB3-AA6B-4C9B-94C6-BC577AB2312C}"/>
          </ac:picMkLst>
        </pc:picChg>
        <pc:picChg chg="del mod">
          <ac:chgData name="Derek Wang" userId="06d10158ef12eda7" providerId="LiveId" clId="{CFE523F4-436D-4D8E-85DA-FA2E55ED403E}" dt="2020-10-22T02:21:54.200" v="1415" actId="478"/>
          <ac:picMkLst>
            <pc:docMk/>
            <pc:sldMk cId="3717815577" sldId="339"/>
            <ac:picMk id="1030" creationId="{7C6E553B-4C9D-4FFF-98C9-BB3770CE946C}"/>
          </ac:picMkLst>
        </pc:picChg>
        <pc:picChg chg="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034" creationId="{1D0AC730-8989-4609-B9EA-D66B71E7C46D}"/>
          </ac:picMkLst>
        </pc:picChg>
        <pc:picChg chg="add 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2050" creationId="{19151B2D-2471-4B17-BCF9-6A7ECE16EA19}"/>
          </ac:picMkLst>
        </pc:picChg>
        <pc:picChg chg="add mod">
          <ac:chgData name="Derek Wang" userId="06d10158ef12eda7" providerId="LiveId" clId="{CFE523F4-436D-4D8E-85DA-FA2E55ED403E}" dt="2020-10-22T02:30:11.268" v="1582" actId="1076"/>
          <ac:picMkLst>
            <pc:docMk/>
            <pc:sldMk cId="3717815577" sldId="339"/>
            <ac:picMk id="2052" creationId="{69689617-10B1-43CF-8549-CBE015B1296A}"/>
          </ac:picMkLst>
        </pc:picChg>
      </pc:sldChg>
      <pc:sldChg chg="modSp add">
        <pc:chgData name="Derek Wang" userId="06d10158ef12eda7" providerId="LiveId" clId="{CFE523F4-436D-4D8E-85DA-FA2E55ED403E}" dt="2020-10-22T07:58:04.323" v="5182" actId="20577"/>
        <pc:sldMkLst>
          <pc:docMk/>
          <pc:sldMk cId="459475509" sldId="340"/>
        </pc:sldMkLst>
        <pc:spChg chg="mod">
          <ac:chgData name="Derek Wang" userId="06d10158ef12eda7" providerId="LiveId" clId="{CFE523F4-436D-4D8E-85DA-FA2E55ED403E}" dt="2020-10-22T07:58:04.323" v="5182" actId="20577"/>
          <ac:spMkLst>
            <pc:docMk/>
            <pc:sldMk cId="459475509" sldId="340"/>
            <ac:spMk id="25601" creationId="{00000000-0000-0000-0000-000000000000}"/>
          </ac:spMkLst>
        </pc:spChg>
      </pc:sldChg>
      <pc:sldChg chg="addSp delSp modSp add del modAnim">
        <pc:chgData name="Derek Wang" userId="06d10158ef12eda7" providerId="LiveId" clId="{CFE523F4-436D-4D8E-85DA-FA2E55ED403E}" dt="2020-10-22T08:18:15.697" v="5772" actId="2696"/>
        <pc:sldMkLst>
          <pc:docMk/>
          <pc:sldMk cId="1486881168" sldId="341"/>
        </pc:sldMkLst>
        <pc:spChg chg="mod">
          <ac:chgData name="Derek Wang" userId="06d10158ef12eda7" providerId="LiveId" clId="{CFE523F4-436D-4D8E-85DA-FA2E55ED403E}" dt="2020-10-22T03:21:23.739" v="1823" actId="6549"/>
          <ac:spMkLst>
            <pc:docMk/>
            <pc:sldMk cId="1486881168" sldId="341"/>
            <ac:spMk id="3" creationId="{42DE2DF6-9B7C-4AC4-A63D-2656656E6309}"/>
          </ac:spMkLst>
        </pc:spChg>
        <pc:spChg chg="mod">
          <ac:chgData name="Derek Wang" userId="06d10158ef12eda7" providerId="LiveId" clId="{CFE523F4-436D-4D8E-85DA-FA2E55ED403E}" dt="2020-10-22T02:42:00.102" v="1813" actId="20577"/>
          <ac:spMkLst>
            <pc:docMk/>
            <pc:sldMk cId="1486881168" sldId="341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26.089" v="3032" actId="478"/>
          <ac:spMkLst>
            <pc:docMk/>
            <pc:sldMk cId="1486881168" sldId="341"/>
            <ac:spMk id="9" creationId="{09308E3E-4B7C-4E97-92E8-F85F20B2EE77}"/>
          </ac:spMkLst>
        </pc:spChg>
        <pc:spChg chg="add mod">
          <ac:chgData name="Derek Wang" userId="06d10158ef12eda7" providerId="LiveId" clId="{CFE523F4-436D-4D8E-85DA-FA2E55ED403E}" dt="2020-10-22T03:55:19.066" v="3024" actId="20577"/>
          <ac:spMkLst>
            <pc:docMk/>
            <pc:sldMk cId="1486881168" sldId="341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2T03:28:08.310" v="2100" actId="1076"/>
          <ac:picMkLst>
            <pc:docMk/>
            <pc:sldMk cId="1486881168" sldId="341"/>
            <ac:picMk id="11" creationId="{890DB8A2-D4D4-4BE6-B695-8A9B85C27FEB}"/>
          </ac:picMkLst>
        </pc:picChg>
      </pc:sldChg>
      <pc:sldChg chg="del">
        <pc:chgData name="Derek Wang" userId="06d10158ef12eda7" providerId="LiveId" clId="{CFE523F4-436D-4D8E-85DA-FA2E55ED403E}" dt="2020-10-22T01:28:12.659" v="59" actId="2696"/>
        <pc:sldMkLst>
          <pc:docMk/>
          <pc:sldMk cId="3849868256" sldId="341"/>
        </pc:sldMkLst>
      </pc:sldChg>
      <pc:sldChg chg="delSp modSp add del ord delAnim">
        <pc:chgData name="Derek Wang" userId="06d10158ef12eda7" providerId="LiveId" clId="{CFE523F4-436D-4D8E-85DA-FA2E55ED403E}" dt="2020-10-22T04:25:07.426" v="3427" actId="2696"/>
        <pc:sldMkLst>
          <pc:docMk/>
          <pc:sldMk cId="4146586018" sldId="342"/>
        </pc:sldMkLst>
        <pc:spChg chg="mod">
          <ac:chgData name="Derek Wang" userId="06d10158ef12eda7" providerId="LiveId" clId="{CFE523F4-436D-4D8E-85DA-FA2E55ED403E}" dt="2020-10-22T03:54:54.409" v="3011" actId="20577"/>
          <ac:spMkLst>
            <pc:docMk/>
            <pc:sldMk cId="4146586018" sldId="342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28.711" v="3033" actId="478"/>
          <ac:spMkLst>
            <pc:docMk/>
            <pc:sldMk cId="4146586018" sldId="342"/>
            <ac:spMk id="9" creationId="{09308E3E-4B7C-4E97-92E8-F85F20B2EE77}"/>
          </ac:spMkLst>
        </pc:spChg>
        <pc:spChg chg="mod">
          <ac:chgData name="Derek Wang" userId="06d10158ef12eda7" providerId="LiveId" clId="{CFE523F4-436D-4D8E-85DA-FA2E55ED403E}" dt="2020-10-22T03:55:15.257" v="3023" actId="20577"/>
          <ac:spMkLst>
            <pc:docMk/>
            <pc:sldMk cId="4146586018" sldId="342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3:29:15.178" v="2121" actId="478"/>
          <ac:picMkLst>
            <pc:docMk/>
            <pc:sldMk cId="4146586018" sldId="342"/>
            <ac:picMk id="11" creationId="{890DB8A2-D4D4-4BE6-B695-8A9B85C27FEB}"/>
          </ac:picMkLst>
        </pc:picChg>
      </pc:sldChg>
      <pc:sldChg chg="addSp delSp modSp add ord delAnim">
        <pc:chgData name="Derek Wang" userId="06d10158ef12eda7" providerId="LiveId" clId="{CFE523F4-436D-4D8E-85DA-FA2E55ED403E}" dt="2020-10-22T13:15:06.292" v="7615"/>
        <pc:sldMkLst>
          <pc:docMk/>
          <pc:sldMk cId="72288732" sldId="343"/>
        </pc:sldMkLst>
        <pc:spChg chg="mod">
          <ac:chgData name="Derek Wang" userId="06d10158ef12eda7" providerId="LiveId" clId="{CFE523F4-436D-4D8E-85DA-FA2E55ED403E}" dt="2020-10-22T03:45:14.283" v="2600" actId="20577"/>
          <ac:spMkLst>
            <pc:docMk/>
            <pc:sldMk cId="72288732" sldId="343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30.920" v="3034" actId="478"/>
          <ac:spMkLst>
            <pc:docMk/>
            <pc:sldMk cId="72288732" sldId="343"/>
            <ac:spMk id="9" creationId="{09308E3E-4B7C-4E97-92E8-F85F20B2EE77}"/>
          </ac:spMkLst>
        </pc:spChg>
        <pc:spChg chg="mod">
          <ac:chgData name="Derek Wang" userId="06d10158ef12eda7" providerId="LiveId" clId="{CFE523F4-436D-4D8E-85DA-FA2E55ED403E}" dt="2020-10-22T04:14:36.840" v="3377" actId="20577"/>
          <ac:spMkLst>
            <pc:docMk/>
            <pc:sldMk cId="72288732" sldId="343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3:43:49.067" v="2548" actId="478"/>
          <ac:picMkLst>
            <pc:docMk/>
            <pc:sldMk cId="72288732" sldId="343"/>
            <ac:picMk id="11" creationId="{890DB8A2-D4D4-4BE6-B695-8A9B85C27FEB}"/>
          </ac:picMkLst>
        </pc:picChg>
        <pc:picChg chg="add mod">
          <ac:chgData name="Derek Wang" userId="06d10158ef12eda7" providerId="LiveId" clId="{CFE523F4-436D-4D8E-85DA-FA2E55ED403E}" dt="2020-10-22T03:49:30.197" v="2944" actId="1076"/>
          <ac:picMkLst>
            <pc:docMk/>
            <pc:sldMk cId="72288732" sldId="343"/>
            <ac:picMk id="13" creationId="{4E6E00A3-65C0-4E5A-AA36-022D4B90DB87}"/>
          </ac:picMkLst>
        </pc:picChg>
      </pc:sldChg>
      <pc:sldChg chg="del">
        <pc:chgData name="Derek Wang" userId="06d10158ef12eda7" providerId="LiveId" clId="{CFE523F4-436D-4D8E-85DA-FA2E55ED403E}" dt="2020-10-22T01:28:12.636" v="56" actId="2696"/>
        <pc:sldMkLst>
          <pc:docMk/>
          <pc:sldMk cId="2815524126" sldId="343"/>
        </pc:sldMkLst>
      </pc:sldChg>
      <pc:sldChg chg="del">
        <pc:chgData name="Derek Wang" userId="06d10158ef12eda7" providerId="LiveId" clId="{CFE523F4-436D-4D8E-85DA-FA2E55ED403E}" dt="2020-10-22T01:28:12.652" v="58" actId="2696"/>
        <pc:sldMkLst>
          <pc:docMk/>
          <pc:sldMk cId="3408443781" sldId="344"/>
        </pc:sldMkLst>
      </pc:sldChg>
      <pc:sldChg chg="modSp add">
        <pc:chgData name="Derek Wang" userId="06d10158ef12eda7" providerId="LiveId" clId="{CFE523F4-436D-4D8E-85DA-FA2E55ED403E}" dt="2020-10-22T03:43:15.247" v="2547" actId="20577"/>
        <pc:sldMkLst>
          <pc:docMk/>
          <pc:sldMk cId="3805884962" sldId="344"/>
        </pc:sldMkLst>
        <pc:spChg chg="mod">
          <ac:chgData name="Derek Wang" userId="06d10158ef12eda7" providerId="LiveId" clId="{CFE523F4-436D-4D8E-85DA-FA2E55ED403E}" dt="2020-10-22T03:43:15.247" v="2547" actId="20577"/>
          <ac:spMkLst>
            <pc:docMk/>
            <pc:sldMk cId="3805884962" sldId="344"/>
            <ac:spMk id="25601" creationId="{00000000-0000-0000-0000-000000000000}"/>
          </ac:spMkLst>
        </pc:spChg>
      </pc:sldChg>
      <pc:sldChg chg="del">
        <pc:chgData name="Derek Wang" userId="06d10158ef12eda7" providerId="LiveId" clId="{CFE523F4-436D-4D8E-85DA-FA2E55ED403E}" dt="2020-10-22T01:28:12.644" v="57" actId="2696"/>
        <pc:sldMkLst>
          <pc:docMk/>
          <pc:sldMk cId="1196501102" sldId="345"/>
        </pc:sldMkLst>
      </pc:sldChg>
      <pc:sldChg chg="modSp add">
        <pc:chgData name="Derek Wang" userId="06d10158ef12eda7" providerId="LiveId" clId="{CFE523F4-436D-4D8E-85DA-FA2E55ED403E}" dt="2020-10-22T03:57:18.792" v="3058" actId="20577"/>
        <pc:sldMkLst>
          <pc:docMk/>
          <pc:sldMk cId="4263286334" sldId="345"/>
        </pc:sldMkLst>
        <pc:spChg chg="mod">
          <ac:chgData name="Derek Wang" userId="06d10158ef12eda7" providerId="LiveId" clId="{CFE523F4-436D-4D8E-85DA-FA2E55ED403E}" dt="2020-10-22T03:57:18.792" v="3058" actId="20577"/>
          <ac:spMkLst>
            <pc:docMk/>
            <pc:sldMk cId="4263286334" sldId="345"/>
            <ac:spMk id="25601" creationId="{00000000-0000-0000-0000-000000000000}"/>
          </ac:spMkLst>
        </pc:spChg>
      </pc:sldChg>
      <pc:sldChg chg="del">
        <pc:chgData name="Derek Wang" userId="06d10158ef12eda7" providerId="LiveId" clId="{CFE523F4-436D-4D8E-85DA-FA2E55ED403E}" dt="2020-10-22T01:28:12.675" v="61" actId="2696"/>
        <pc:sldMkLst>
          <pc:docMk/>
          <pc:sldMk cId="225063632" sldId="346"/>
        </pc:sldMkLst>
      </pc:sldChg>
      <pc:sldChg chg="modSp add">
        <pc:chgData name="Derek Wang" userId="06d10158ef12eda7" providerId="LiveId" clId="{CFE523F4-436D-4D8E-85DA-FA2E55ED403E}" dt="2020-10-26T07:20:59.340" v="10380" actId="20577"/>
        <pc:sldMkLst>
          <pc:docMk/>
          <pc:sldMk cId="2207483286" sldId="346"/>
        </pc:sldMkLst>
        <pc:spChg chg="mod">
          <ac:chgData name="Derek Wang" userId="06d10158ef12eda7" providerId="LiveId" clId="{CFE523F4-436D-4D8E-85DA-FA2E55ED403E}" dt="2020-10-22T05:04:21.595" v="3589" actId="5793"/>
          <ac:spMkLst>
            <pc:docMk/>
            <pc:sldMk cId="2207483286" sldId="346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13:18:59.151" v="7718" actId="20577"/>
          <ac:spMkLst>
            <pc:docMk/>
            <pc:sldMk cId="2207483286" sldId="346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6T07:20:59.340" v="10380" actId="20577"/>
          <ac:spMkLst>
            <pc:docMk/>
            <pc:sldMk cId="2207483286" sldId="346"/>
            <ac:spMk id="12" creationId="{7C2D7355-A9AA-4CD6-8733-FA4D122C54B1}"/>
          </ac:spMkLst>
        </pc:spChg>
      </pc:sldChg>
      <pc:sldChg chg="addSp delSp modSp add del">
        <pc:chgData name="Derek Wang" userId="06d10158ef12eda7" providerId="LiveId" clId="{CFE523F4-436D-4D8E-85DA-FA2E55ED403E}" dt="2020-10-22T04:25:25.393" v="3428" actId="2696"/>
        <pc:sldMkLst>
          <pc:docMk/>
          <pc:sldMk cId="3762867102" sldId="347"/>
        </pc:sldMkLst>
        <pc:spChg chg="add del">
          <ac:chgData name="Derek Wang" userId="06d10158ef12eda7" providerId="LiveId" clId="{CFE523F4-436D-4D8E-85DA-FA2E55ED403E}" dt="2020-10-22T04:14:43.151" v="3381"/>
          <ac:spMkLst>
            <pc:docMk/>
            <pc:sldMk cId="3762867102" sldId="347"/>
            <ac:spMk id="2" creationId="{767002A0-0419-4156-98BB-DA861043BCED}"/>
          </ac:spMkLst>
        </pc:spChg>
        <pc:spChg chg="del">
          <ac:chgData name="Derek Wang" userId="06d10158ef12eda7" providerId="LiveId" clId="{CFE523F4-436D-4D8E-85DA-FA2E55ED403E}" dt="2020-10-22T04:19:07.643" v="3417" actId="478"/>
          <ac:spMkLst>
            <pc:docMk/>
            <pc:sldMk cId="3762867102" sldId="347"/>
            <ac:spMk id="10" creationId="{4B04775A-6D4A-4980-A2E6-E4CD1E2E6A55}"/>
          </ac:spMkLst>
        </pc:spChg>
        <pc:spChg chg="add del mod">
          <ac:chgData name="Derek Wang" userId="06d10158ef12eda7" providerId="LiveId" clId="{CFE523F4-436D-4D8E-85DA-FA2E55ED403E}" dt="2020-10-22T04:20:08.307" v="3424" actId="20577"/>
          <ac:spMkLst>
            <pc:docMk/>
            <pc:sldMk cId="3762867102" sldId="347"/>
            <ac:spMk id="12" creationId="{7C2D7355-A9AA-4CD6-8733-FA4D122C54B1}"/>
          </ac:spMkLst>
        </pc:spChg>
        <pc:spChg chg="add mod">
          <ac:chgData name="Derek Wang" userId="06d10158ef12eda7" providerId="LiveId" clId="{CFE523F4-436D-4D8E-85DA-FA2E55ED403E}" dt="2020-10-22T04:18:07.176" v="3410" actId="164"/>
          <ac:spMkLst>
            <pc:docMk/>
            <pc:sldMk cId="3762867102" sldId="347"/>
            <ac:spMk id="13" creationId="{055FE0E6-CC4B-4971-A77B-B716671310F5}"/>
          </ac:spMkLst>
        </pc:spChg>
        <pc:spChg chg="add mod">
          <ac:chgData name="Derek Wang" userId="06d10158ef12eda7" providerId="LiveId" clId="{CFE523F4-436D-4D8E-85DA-FA2E55ED403E}" dt="2020-10-22T04:18:07.176" v="3410" actId="164"/>
          <ac:spMkLst>
            <pc:docMk/>
            <pc:sldMk cId="3762867102" sldId="347"/>
            <ac:spMk id="15" creationId="{3FF04380-EAB9-4034-95A2-E5D232008BCA}"/>
          </ac:spMkLst>
        </pc:spChg>
        <pc:grpChg chg="add del mod">
          <ac:chgData name="Derek Wang" userId="06d10158ef12eda7" providerId="LiveId" clId="{CFE523F4-436D-4D8E-85DA-FA2E55ED403E}" dt="2020-10-22T04:19:59.189" v="3419" actId="478"/>
          <ac:grpSpMkLst>
            <pc:docMk/>
            <pc:sldMk cId="3762867102" sldId="347"/>
            <ac:grpSpMk id="14" creationId="{E76DBD71-45B9-4F29-9418-2FE39F25F557}"/>
          </ac:grpSpMkLst>
        </pc:grpChg>
        <pc:grpChg chg="add del mod">
          <ac:chgData name="Derek Wang" userId="06d10158ef12eda7" providerId="LiveId" clId="{CFE523F4-436D-4D8E-85DA-FA2E55ED403E}" dt="2020-10-22T04:19:58.190" v="3418" actId="478"/>
          <ac:grpSpMkLst>
            <pc:docMk/>
            <pc:sldMk cId="3762867102" sldId="347"/>
            <ac:grpSpMk id="17" creationId="{D90DC100-9276-4AC9-95CF-46B0878F9F3F}"/>
          </ac:grpSpMkLst>
        </pc:grpChg>
        <pc:picChg chg="add del mod">
          <ac:chgData name="Derek Wang" userId="06d10158ef12eda7" providerId="LiveId" clId="{CFE523F4-436D-4D8E-85DA-FA2E55ED403E}" dt="2020-10-22T04:15:17.604" v="3386" actId="478"/>
          <ac:picMkLst>
            <pc:docMk/>
            <pc:sldMk cId="3762867102" sldId="347"/>
            <ac:picMk id="3076" creationId="{2D772FAC-31B1-44C0-A25E-AB9C04816EFA}"/>
          </ac:picMkLst>
        </pc:picChg>
        <pc:picChg chg="add mod">
          <ac:chgData name="Derek Wang" userId="06d10158ef12eda7" providerId="LiveId" clId="{CFE523F4-436D-4D8E-85DA-FA2E55ED403E}" dt="2020-10-22T04:20:12.102" v="3425" actId="1076"/>
          <ac:picMkLst>
            <pc:docMk/>
            <pc:sldMk cId="3762867102" sldId="347"/>
            <ac:picMk id="3078" creationId="{79078A17-DCE4-415F-B49B-7875D3DC1890}"/>
          </ac:picMkLst>
        </pc:picChg>
        <pc:cxnChg chg="add mod">
          <ac:chgData name="Derek Wang" userId="06d10158ef12eda7" providerId="LiveId" clId="{CFE523F4-436D-4D8E-85DA-FA2E55ED403E}" dt="2020-10-22T04:18:07.176" v="3410" actId="164"/>
          <ac:cxnSpMkLst>
            <pc:docMk/>
            <pc:sldMk cId="3762867102" sldId="347"/>
            <ac:cxnSpMk id="6" creationId="{3B5CC325-AE24-4C50-AF30-FA9412961BAA}"/>
          </ac:cxnSpMkLst>
        </pc:cxnChg>
        <pc:cxnChg chg="add mod">
          <ac:chgData name="Derek Wang" userId="06d10158ef12eda7" providerId="LiveId" clId="{CFE523F4-436D-4D8E-85DA-FA2E55ED403E}" dt="2020-10-22T04:18:07.176" v="3410" actId="164"/>
          <ac:cxnSpMkLst>
            <pc:docMk/>
            <pc:sldMk cId="3762867102" sldId="347"/>
            <ac:cxnSpMk id="11" creationId="{2D698770-D056-44A4-8019-45ACF9DB6CDF}"/>
          </ac:cxnSpMkLst>
        </pc:cxnChg>
      </pc:sldChg>
      <pc:sldChg chg="modSp add">
        <pc:chgData name="Derek Wang" userId="06d10158ef12eda7" providerId="LiveId" clId="{CFE523F4-436D-4D8E-85DA-FA2E55ED403E}" dt="2020-10-22T12:37:09.989" v="7297" actId="20577"/>
        <pc:sldMkLst>
          <pc:docMk/>
          <pc:sldMk cId="2844438952" sldId="348"/>
        </pc:sldMkLst>
        <pc:spChg chg="mod">
          <ac:chgData name="Derek Wang" userId="06d10158ef12eda7" providerId="LiveId" clId="{CFE523F4-436D-4D8E-85DA-FA2E55ED403E}" dt="2020-10-22T12:37:09.989" v="7297" actId="20577"/>
          <ac:spMkLst>
            <pc:docMk/>
            <pc:sldMk cId="2844438952" sldId="348"/>
            <ac:spMk id="12" creationId="{7C2D7355-A9AA-4CD6-8733-FA4D122C54B1}"/>
          </ac:spMkLst>
        </pc:spChg>
      </pc:sldChg>
      <pc:sldChg chg="modSp add">
        <pc:chgData name="Derek Wang" userId="06d10158ef12eda7" providerId="LiveId" clId="{CFE523F4-436D-4D8E-85DA-FA2E55ED403E}" dt="2020-10-24T10:41:06.900" v="8451" actId="20577"/>
        <pc:sldMkLst>
          <pc:docMk/>
          <pc:sldMk cId="4036898599" sldId="349"/>
        </pc:sldMkLst>
        <pc:spChg chg="mod">
          <ac:chgData name="Derek Wang" userId="06d10158ef12eda7" providerId="LiveId" clId="{CFE523F4-436D-4D8E-85DA-FA2E55ED403E}" dt="2020-10-22T13:18:24.208" v="7691" actId="20577"/>
          <ac:spMkLst>
            <pc:docMk/>
            <pc:sldMk cId="4036898599" sldId="349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41:06.900" v="8451" actId="20577"/>
          <ac:spMkLst>
            <pc:docMk/>
            <pc:sldMk cId="4036898599" sldId="349"/>
            <ac:spMk id="12" creationId="{7C2D7355-A9AA-4CD6-8733-FA4D122C54B1}"/>
          </ac:spMkLst>
        </pc:spChg>
      </pc:sldChg>
      <pc:sldChg chg="addSp modSp add del">
        <pc:chgData name="Derek Wang" userId="06d10158ef12eda7" providerId="LiveId" clId="{CFE523F4-436D-4D8E-85DA-FA2E55ED403E}" dt="2020-10-22T05:03:22.486" v="3543" actId="2696"/>
        <pc:sldMkLst>
          <pc:docMk/>
          <pc:sldMk cId="1583328422" sldId="350"/>
        </pc:sldMkLst>
        <pc:spChg chg="mod">
          <ac:chgData name="Derek Wang" userId="06d10158ef12eda7" providerId="LiveId" clId="{CFE523F4-436D-4D8E-85DA-FA2E55ED403E}" dt="2020-10-22T04:58:10.485" v="3442"/>
          <ac:spMkLst>
            <pc:docMk/>
            <pc:sldMk cId="1583328422" sldId="350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05:01:26.285" v="3501" actId="20577"/>
          <ac:spMkLst>
            <pc:docMk/>
            <pc:sldMk cId="1583328422" sldId="350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2T05:01:50.611" v="3503" actId="1076"/>
          <ac:picMkLst>
            <pc:docMk/>
            <pc:sldMk cId="1583328422" sldId="350"/>
            <ac:picMk id="9" creationId="{789117D4-882E-471B-8422-29BEA969476D}"/>
          </ac:picMkLst>
        </pc:picChg>
      </pc:sldChg>
      <pc:sldChg chg="del">
        <pc:chgData name="Derek Wang" userId="06d10158ef12eda7" providerId="LiveId" clId="{CFE523F4-436D-4D8E-85DA-FA2E55ED403E}" dt="2020-10-22T01:28:12.728" v="64" actId="2696"/>
        <pc:sldMkLst>
          <pc:docMk/>
          <pc:sldMk cId="1942696676" sldId="350"/>
        </pc:sldMkLst>
      </pc:sldChg>
      <pc:sldChg chg="del">
        <pc:chgData name="Derek Wang" userId="06d10158ef12eda7" providerId="LiveId" clId="{CFE523F4-436D-4D8E-85DA-FA2E55ED403E}" dt="2020-10-22T01:28:12.936" v="66" actId="2696"/>
        <pc:sldMkLst>
          <pc:docMk/>
          <pc:sldMk cId="657766129" sldId="351"/>
        </pc:sldMkLst>
      </pc:sldChg>
      <pc:sldChg chg="addSp delSp modSp add ord">
        <pc:chgData name="Derek Wang" userId="06d10158ef12eda7" providerId="LiveId" clId="{CFE523F4-436D-4D8E-85DA-FA2E55ED403E}" dt="2020-10-22T12:44:11.129" v="7501"/>
        <pc:sldMkLst>
          <pc:docMk/>
          <pc:sldMk cId="3978668871" sldId="351"/>
        </pc:sldMkLst>
        <pc:spChg chg="add del mod">
          <ac:chgData name="Derek Wang" userId="06d10158ef12eda7" providerId="LiveId" clId="{CFE523F4-436D-4D8E-85DA-FA2E55ED403E}" dt="2020-10-22T07:23:57.168" v="4401" actId="478"/>
          <ac:spMkLst>
            <pc:docMk/>
            <pc:sldMk cId="3978668871" sldId="351"/>
            <ac:spMk id="4" creationId="{DB7D05C3-69BC-4A7A-BC99-62B260202904}"/>
          </ac:spMkLst>
        </pc:spChg>
        <pc:spChg chg="del">
          <ac:chgData name="Derek Wang" userId="06d10158ef12eda7" providerId="LiveId" clId="{CFE523F4-436D-4D8E-85DA-FA2E55ED403E}" dt="2020-10-22T07:23:55.330" v="4400" actId="478"/>
          <ac:spMkLst>
            <pc:docMk/>
            <pc:sldMk cId="3978668871" sldId="351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12:44:11.129" v="7501"/>
          <ac:spMkLst>
            <pc:docMk/>
            <pc:sldMk cId="3978668871" sldId="351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07:51:55.091" v="5011" actId="404"/>
          <ac:spMkLst>
            <pc:docMk/>
            <pc:sldMk cId="3978668871" sldId="351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5:12:12.392" v="3639" actId="478"/>
          <ac:picMkLst>
            <pc:docMk/>
            <pc:sldMk cId="3978668871" sldId="351"/>
            <ac:picMk id="9" creationId="{789117D4-882E-471B-8422-29BEA969476D}"/>
          </ac:picMkLst>
        </pc:picChg>
        <pc:picChg chg="add mod">
          <ac:chgData name="Derek Wang" userId="06d10158ef12eda7" providerId="LiveId" clId="{CFE523F4-436D-4D8E-85DA-FA2E55ED403E}" dt="2020-10-22T07:51:51.099" v="5009" actId="1076"/>
          <ac:picMkLst>
            <pc:docMk/>
            <pc:sldMk cId="3978668871" sldId="351"/>
            <ac:picMk id="10242" creationId="{CF9D3E39-5D00-4B61-822E-A5877E267163}"/>
          </ac:picMkLst>
        </pc:picChg>
      </pc:sldChg>
      <pc:sldChg chg="modSp add">
        <pc:chgData name="Derek Wang" userId="06d10158ef12eda7" providerId="LiveId" clId="{CFE523F4-436D-4D8E-85DA-FA2E55ED403E}" dt="2020-10-22T12:45:50.361" v="7613" actId="20577"/>
        <pc:sldMkLst>
          <pc:docMk/>
          <pc:sldMk cId="1085308359" sldId="352"/>
        </pc:sldMkLst>
        <pc:spChg chg="mod">
          <ac:chgData name="Derek Wang" userId="06d10158ef12eda7" providerId="LiveId" clId="{CFE523F4-436D-4D8E-85DA-FA2E55ED403E}" dt="2020-10-22T12:44:00.311" v="7498"/>
          <ac:spMkLst>
            <pc:docMk/>
            <pc:sldMk cId="1085308359" sldId="352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12:45:50.361" v="7613" actId="20577"/>
          <ac:spMkLst>
            <pc:docMk/>
            <pc:sldMk cId="1085308359" sldId="352"/>
            <ac:spMk id="12" creationId="{7C2D7355-A9AA-4CD6-8733-FA4D122C54B1}"/>
          </ac:spMkLst>
        </pc:spChg>
      </pc:sldChg>
      <pc:sldChg chg="add del">
        <pc:chgData name="Derek Wang" userId="06d10158ef12eda7" providerId="LiveId" clId="{CFE523F4-436D-4D8E-85DA-FA2E55ED403E}" dt="2020-10-22T05:11:32.325" v="3617" actId="2696"/>
        <pc:sldMkLst>
          <pc:docMk/>
          <pc:sldMk cId="4062847973" sldId="352"/>
        </pc:sldMkLst>
      </pc:sldChg>
      <pc:sldChg chg="del">
        <pc:chgData name="Derek Wang" userId="06d10158ef12eda7" providerId="LiveId" clId="{CFE523F4-436D-4D8E-85DA-FA2E55ED403E}" dt="2020-10-22T01:28:12.814" v="65" actId="2696"/>
        <pc:sldMkLst>
          <pc:docMk/>
          <pc:sldMk cId="680437657" sldId="353"/>
        </pc:sldMkLst>
      </pc:sldChg>
      <pc:sldChg chg="addSp modSp add">
        <pc:chgData name="Derek Wang" userId="06d10158ef12eda7" providerId="LiveId" clId="{CFE523F4-436D-4D8E-85DA-FA2E55ED403E}" dt="2020-10-24T10:05:33.358" v="8010" actId="20577"/>
        <pc:sldMkLst>
          <pc:docMk/>
          <pc:sldMk cId="4239551183" sldId="353"/>
        </pc:sldMkLst>
        <pc:spChg chg="mod">
          <ac:chgData name="Derek Wang" userId="06d10158ef12eda7" providerId="LiveId" clId="{CFE523F4-436D-4D8E-85DA-FA2E55ED403E}" dt="2020-10-22T12:43:55.794" v="7497"/>
          <ac:spMkLst>
            <pc:docMk/>
            <pc:sldMk cId="4239551183" sldId="353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05:33.358" v="8010" actId="20577"/>
          <ac:spMkLst>
            <pc:docMk/>
            <pc:sldMk cId="4239551183" sldId="353"/>
            <ac:spMk id="12" creationId="{7C2D7355-A9AA-4CD6-8733-FA4D122C54B1}"/>
          </ac:spMkLst>
        </pc:spChg>
        <pc:spChg chg="add mod">
          <ac:chgData name="Derek Wang" userId="06d10158ef12eda7" providerId="LiveId" clId="{CFE523F4-436D-4D8E-85DA-FA2E55ED403E}" dt="2020-10-22T12:41:15.296" v="7428" actId="1076"/>
          <ac:spMkLst>
            <pc:docMk/>
            <pc:sldMk cId="4239551183" sldId="353"/>
            <ac:spMk id="14" creationId="{636FA2C7-7ED9-41FE-B81D-D615A31EC0CB}"/>
          </ac:spMkLst>
        </pc:spChg>
        <pc:picChg chg="add mod">
          <ac:chgData name="Derek Wang" userId="06d10158ef12eda7" providerId="LiveId" clId="{CFE523F4-436D-4D8E-85DA-FA2E55ED403E}" dt="2020-10-22T12:40:42.475" v="7419" actId="1076"/>
          <ac:picMkLst>
            <pc:docMk/>
            <pc:sldMk cId="4239551183" sldId="353"/>
            <ac:picMk id="9" creationId="{55F4BB09-513B-4577-8FAC-44C843C16037}"/>
          </ac:picMkLst>
        </pc:picChg>
        <pc:picChg chg="add mod">
          <ac:chgData name="Derek Wang" userId="06d10158ef12eda7" providerId="LiveId" clId="{CFE523F4-436D-4D8E-85DA-FA2E55ED403E}" dt="2020-10-22T12:41:19.194" v="7429" actId="1076"/>
          <ac:picMkLst>
            <pc:docMk/>
            <pc:sldMk cId="4239551183" sldId="353"/>
            <ac:picMk id="11" creationId="{06B48D00-43BB-4BAE-9EDE-270A8492842C}"/>
          </ac:picMkLst>
        </pc:picChg>
        <pc:picChg chg="add mod">
          <ac:chgData name="Derek Wang" userId="06d10158ef12eda7" providerId="LiveId" clId="{CFE523F4-436D-4D8E-85DA-FA2E55ED403E}" dt="2020-10-22T12:40:42.475" v="7419" actId="1076"/>
          <ac:picMkLst>
            <pc:docMk/>
            <pc:sldMk cId="4239551183" sldId="353"/>
            <ac:picMk id="13" creationId="{CAEF7C31-97F5-447E-82D3-53E2DBB80454}"/>
          </ac:picMkLst>
        </pc:picChg>
      </pc:sldChg>
      <pc:sldChg chg="addSp modSp add ord">
        <pc:chgData name="Derek Wang" userId="06d10158ef12eda7" providerId="LiveId" clId="{CFE523F4-436D-4D8E-85DA-FA2E55ED403E}" dt="2020-10-24T10:37:18.200" v="8440" actId="20577"/>
        <pc:sldMkLst>
          <pc:docMk/>
          <pc:sldMk cId="456560365" sldId="354"/>
        </pc:sldMkLst>
        <pc:spChg chg="mod">
          <ac:chgData name="Derek Wang" userId="06d10158ef12eda7" providerId="LiveId" clId="{CFE523F4-436D-4D8E-85DA-FA2E55ED403E}" dt="2020-10-22T12:44:03.162" v="7499"/>
          <ac:spMkLst>
            <pc:docMk/>
            <pc:sldMk cId="456560365" sldId="354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37:18.200" v="8440" actId="20577"/>
          <ac:spMkLst>
            <pc:docMk/>
            <pc:sldMk cId="456560365" sldId="354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4T10:35:52.952" v="8336" actId="1076"/>
          <ac:picMkLst>
            <pc:docMk/>
            <pc:sldMk cId="456560365" sldId="354"/>
            <ac:picMk id="9" creationId="{51298FA5-B38B-43A4-B54F-7B45DE760102}"/>
          </ac:picMkLst>
        </pc:picChg>
      </pc:sldChg>
      <pc:sldChg chg="del">
        <pc:chgData name="Derek Wang" userId="06d10158ef12eda7" providerId="LiveId" clId="{CFE523F4-436D-4D8E-85DA-FA2E55ED403E}" dt="2020-10-22T01:28:12.683" v="62" actId="2696"/>
        <pc:sldMkLst>
          <pc:docMk/>
          <pc:sldMk cId="688461464" sldId="354"/>
        </pc:sldMkLst>
      </pc:sldChg>
      <pc:sldChg chg="del">
        <pc:chgData name="Derek Wang" userId="06d10158ef12eda7" providerId="LiveId" clId="{CFE523F4-436D-4D8E-85DA-FA2E55ED403E}" dt="2020-10-22T01:28:12.702" v="63" actId="2696"/>
        <pc:sldMkLst>
          <pc:docMk/>
          <pc:sldMk cId="3523027682" sldId="355"/>
        </pc:sldMkLst>
      </pc:sldChg>
      <pc:sldChg chg="addSp delSp modSp add delAnim">
        <pc:chgData name="Derek Wang" userId="06d10158ef12eda7" providerId="LiveId" clId="{CFE523F4-436D-4D8E-85DA-FA2E55ED403E}" dt="2020-10-22T12:36:35.530" v="7273" actId="1076"/>
        <pc:sldMkLst>
          <pc:docMk/>
          <pc:sldMk cId="4072984954" sldId="355"/>
        </pc:sldMkLst>
        <pc:spChg chg="mod">
          <ac:chgData name="Derek Wang" userId="06d10158ef12eda7" providerId="LiveId" clId="{CFE523F4-436D-4D8E-85DA-FA2E55ED403E}" dt="2020-10-22T12:19:40.576" v="6690" actId="20577"/>
          <ac:spMkLst>
            <pc:docMk/>
            <pc:sldMk cId="4072984954" sldId="355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12:34:07.097" v="7256" actId="20577"/>
          <ac:spMkLst>
            <pc:docMk/>
            <pc:sldMk cId="4072984954" sldId="355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2T12:36:35.530" v="7273" actId="1076"/>
          <ac:picMkLst>
            <pc:docMk/>
            <pc:sldMk cId="4072984954" sldId="355"/>
            <ac:picMk id="9" creationId="{C34DBD1D-3297-4D9F-A39B-4D60793393F5}"/>
          </ac:picMkLst>
        </pc:picChg>
        <pc:picChg chg="del">
          <ac:chgData name="Derek Wang" userId="06d10158ef12eda7" providerId="LiveId" clId="{CFE523F4-436D-4D8E-85DA-FA2E55ED403E}" dt="2020-10-22T08:18:37.452" v="5791" actId="478"/>
          <ac:picMkLst>
            <pc:docMk/>
            <pc:sldMk cId="4072984954" sldId="355"/>
            <ac:picMk id="11" creationId="{890DB8A2-D4D4-4BE6-B695-8A9B85C27FEB}"/>
          </ac:picMkLst>
        </pc:picChg>
        <pc:picChg chg="add mod">
          <ac:chgData name="Derek Wang" userId="06d10158ef12eda7" providerId="LiveId" clId="{CFE523F4-436D-4D8E-85DA-FA2E55ED403E}" dt="2020-10-22T12:36:32.180" v="7272" actId="1076"/>
          <ac:picMkLst>
            <pc:docMk/>
            <pc:sldMk cId="4072984954" sldId="355"/>
            <ac:picMk id="13" creationId="{59E0D62E-65E6-47DD-B48D-E284F190044A}"/>
          </ac:picMkLst>
        </pc:picChg>
      </pc:sldChg>
      <pc:sldChg chg="addSp delSp modSp add">
        <pc:chgData name="Derek Wang" userId="06d10158ef12eda7" providerId="LiveId" clId="{CFE523F4-436D-4D8E-85DA-FA2E55ED403E}" dt="2020-10-24T10:30:56.375" v="8312" actId="20577"/>
        <pc:sldMkLst>
          <pc:docMk/>
          <pc:sldMk cId="1327650099" sldId="356"/>
        </pc:sldMkLst>
        <pc:spChg chg="mod">
          <ac:chgData name="Derek Wang" userId="06d10158ef12eda7" providerId="LiveId" clId="{CFE523F4-436D-4D8E-85DA-FA2E55ED403E}" dt="2020-10-22T12:43:41.289" v="7494"/>
          <ac:spMkLst>
            <pc:docMk/>
            <pc:sldMk cId="1327650099" sldId="356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30:56.375" v="8312" actId="20577"/>
          <ac:spMkLst>
            <pc:docMk/>
            <pc:sldMk cId="1327650099" sldId="356"/>
            <ac:spMk id="12" creationId="{7C2D7355-A9AA-4CD6-8733-FA4D122C54B1}"/>
          </ac:spMkLst>
        </pc:spChg>
        <pc:picChg chg="add del mod">
          <ac:chgData name="Derek Wang" userId="06d10158ef12eda7" providerId="LiveId" clId="{CFE523F4-436D-4D8E-85DA-FA2E55ED403E}" dt="2020-10-22T12:17:20.214" v="6651" actId="478"/>
          <ac:picMkLst>
            <pc:docMk/>
            <pc:sldMk cId="1327650099" sldId="356"/>
            <ac:picMk id="9" creationId="{5F246A86-5953-4BAD-A0C5-D8B6D5F794F7}"/>
          </ac:picMkLst>
        </pc:picChg>
      </pc:sldChg>
      <pc:sldChg chg="del">
        <pc:chgData name="Derek Wang" userId="06d10158ef12eda7" providerId="LiveId" clId="{CFE523F4-436D-4D8E-85DA-FA2E55ED403E}" dt="2020-10-22T01:28:12.667" v="60" actId="2696"/>
        <pc:sldMkLst>
          <pc:docMk/>
          <pc:sldMk cId="3085511963" sldId="356"/>
        </pc:sldMkLst>
      </pc:sldChg>
      <pc:sldChg chg="del">
        <pc:chgData name="Derek Wang" userId="06d10158ef12eda7" providerId="LiveId" clId="{CFE523F4-436D-4D8E-85DA-FA2E55ED403E}" dt="2020-10-22T01:28:12.946" v="67" actId="2696"/>
        <pc:sldMkLst>
          <pc:docMk/>
          <pc:sldMk cId="282167428" sldId="357"/>
        </pc:sldMkLst>
      </pc:sldChg>
      <pc:sldChg chg="addSp delSp modSp add del">
        <pc:chgData name="Derek Wang" userId="06d10158ef12eda7" providerId="LiveId" clId="{CFE523F4-436D-4D8E-85DA-FA2E55ED403E}" dt="2020-10-22T09:12:21.269" v="6536" actId="2696"/>
        <pc:sldMkLst>
          <pc:docMk/>
          <pc:sldMk cId="3952452228" sldId="357"/>
        </pc:sldMkLst>
        <pc:spChg chg="add del mod">
          <ac:chgData name="Derek Wang" userId="06d10158ef12eda7" providerId="LiveId" clId="{CFE523F4-436D-4D8E-85DA-FA2E55ED403E}" dt="2020-10-22T08:32:21.335" v="5853" actId="478"/>
          <ac:spMkLst>
            <pc:docMk/>
            <pc:sldMk cId="3952452228" sldId="357"/>
            <ac:spMk id="4" creationId="{22351F23-7042-4409-A535-1F4A78E08964}"/>
          </ac:spMkLst>
        </pc:spChg>
        <pc:spChg chg="del">
          <ac:chgData name="Derek Wang" userId="06d10158ef12eda7" providerId="LiveId" clId="{CFE523F4-436D-4D8E-85DA-FA2E55ED403E}" dt="2020-10-22T08:32:19.505" v="5852" actId="478"/>
          <ac:spMkLst>
            <pc:docMk/>
            <pc:sldMk cId="3952452228" sldId="357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08:30:07.634" v="5851" actId="20577"/>
          <ac:spMkLst>
            <pc:docMk/>
            <pc:sldMk cId="3952452228" sldId="357"/>
            <ac:spMk id="12" creationId="{7C2D7355-A9AA-4CD6-8733-FA4D122C54B1}"/>
          </ac:spMkLst>
        </pc:spChg>
      </pc:sldChg>
      <pc:sldChg chg="addSp delSp modSp add">
        <pc:chgData name="Derek Wang" userId="06d10158ef12eda7" providerId="LiveId" clId="{CFE523F4-436D-4D8E-85DA-FA2E55ED403E}" dt="2020-10-24T12:30:37.169" v="9744" actId="1076"/>
        <pc:sldMkLst>
          <pc:docMk/>
          <pc:sldMk cId="619921190" sldId="358"/>
        </pc:sldMkLst>
        <pc:spChg chg="mod">
          <ac:chgData name="Derek Wang" userId="06d10158ef12eda7" providerId="LiveId" clId="{CFE523F4-436D-4D8E-85DA-FA2E55ED403E}" dt="2020-10-22T09:11:16.839" v="6524" actId="14100"/>
          <ac:spMkLst>
            <pc:docMk/>
            <pc:sldMk cId="619921190" sldId="358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12:44:06.115" v="7500"/>
          <ac:spMkLst>
            <pc:docMk/>
            <pc:sldMk cId="619921190" sldId="358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09:11:37.920" v="6535" actId="20577"/>
          <ac:spMkLst>
            <pc:docMk/>
            <pc:sldMk cId="619921190" sldId="358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9:09:59.679" v="6373" actId="478"/>
          <ac:picMkLst>
            <pc:docMk/>
            <pc:sldMk cId="619921190" sldId="358"/>
            <ac:picMk id="9" creationId="{51298FA5-B38B-43A4-B54F-7B45DE760102}"/>
          </ac:picMkLst>
        </pc:picChg>
        <pc:picChg chg="add mod">
          <ac:chgData name="Derek Wang" userId="06d10158ef12eda7" providerId="LiveId" clId="{CFE523F4-436D-4D8E-85DA-FA2E55ED403E}" dt="2020-10-24T12:30:37.169" v="9744" actId="1076"/>
          <ac:picMkLst>
            <pc:docMk/>
            <pc:sldMk cId="619921190" sldId="358"/>
            <ac:picMk id="11" creationId="{391D702D-4615-48DF-93CF-21DC83D0A7F7}"/>
          </ac:picMkLst>
        </pc:picChg>
      </pc:sldChg>
      <pc:sldChg chg="add del">
        <pc:chgData name="Derek Wang" userId="06d10158ef12eda7" providerId="LiveId" clId="{CFE523F4-436D-4D8E-85DA-FA2E55ED403E}" dt="2020-10-22T09:09:36.363" v="6368" actId="2696"/>
        <pc:sldMkLst>
          <pc:docMk/>
          <pc:sldMk cId="918314299" sldId="358"/>
        </pc:sldMkLst>
      </pc:sldChg>
      <pc:sldChg chg="del">
        <pc:chgData name="Derek Wang" userId="06d10158ef12eda7" providerId="LiveId" clId="{CFE523F4-436D-4D8E-85DA-FA2E55ED403E}" dt="2020-10-22T01:28:12.956" v="68" actId="2696"/>
        <pc:sldMkLst>
          <pc:docMk/>
          <pc:sldMk cId="394993831" sldId="359"/>
        </pc:sldMkLst>
      </pc:sldChg>
      <pc:sldChg chg="modSp add ord">
        <pc:chgData name="Derek Wang" userId="06d10158ef12eda7" providerId="LiveId" clId="{CFE523F4-436D-4D8E-85DA-FA2E55ED403E}" dt="2020-10-22T12:48:54.825" v="7614"/>
        <pc:sldMkLst>
          <pc:docMk/>
          <pc:sldMk cId="4225997227" sldId="359"/>
        </pc:sldMkLst>
        <pc:spChg chg="mod">
          <ac:chgData name="Derek Wang" userId="06d10158ef12eda7" providerId="LiveId" clId="{CFE523F4-436D-4D8E-85DA-FA2E55ED403E}" dt="2020-10-22T12:43:48.789" v="7496"/>
          <ac:spMkLst>
            <pc:docMk/>
            <pc:sldMk cId="4225997227" sldId="359"/>
            <ac:spMk id="8" creationId="{00000000-0000-0000-0000-000000000000}"/>
          </ac:spMkLst>
        </pc:spChg>
      </pc:sldChg>
      <pc:sldChg chg="delSp modSp add">
        <pc:chgData name="Derek Wang" userId="06d10158ef12eda7" providerId="LiveId" clId="{CFE523F4-436D-4D8E-85DA-FA2E55ED403E}" dt="2020-10-22T13:52:46.054" v="7753" actId="6549"/>
        <pc:sldMkLst>
          <pc:docMk/>
          <pc:sldMk cId="669545876" sldId="360"/>
        </pc:sldMkLst>
        <pc:spChg chg="mod">
          <ac:chgData name="Derek Wang" userId="06d10158ef12eda7" providerId="LiveId" clId="{CFE523F4-436D-4D8E-85DA-FA2E55ED403E}" dt="2020-10-22T12:29:20.160" v="7072" actId="20577"/>
          <ac:spMkLst>
            <pc:docMk/>
            <pc:sldMk cId="669545876" sldId="360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13:52:46.054" v="7753" actId="6549"/>
          <ac:spMkLst>
            <pc:docMk/>
            <pc:sldMk cId="669545876" sldId="360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12:26:33.139" v="6945" actId="478"/>
          <ac:picMkLst>
            <pc:docMk/>
            <pc:sldMk cId="669545876" sldId="360"/>
            <ac:picMk id="10242" creationId="{CF9D3E39-5D00-4B61-822E-A5877E267163}"/>
          </ac:picMkLst>
        </pc:picChg>
      </pc:sldChg>
      <pc:sldChg chg="del">
        <pc:chgData name="Derek Wang" userId="06d10158ef12eda7" providerId="LiveId" clId="{CFE523F4-436D-4D8E-85DA-FA2E55ED403E}" dt="2020-10-22T01:28:12.990" v="69" actId="2696"/>
        <pc:sldMkLst>
          <pc:docMk/>
          <pc:sldMk cId="1950087604" sldId="360"/>
        </pc:sldMkLst>
      </pc:sldChg>
      <pc:sldChg chg="delSp del">
        <pc:chgData name="Derek Wang" userId="06d10158ef12eda7" providerId="LiveId" clId="{CFE523F4-436D-4D8E-85DA-FA2E55ED403E}" dt="2020-10-22T01:30:13.831" v="83" actId="2696"/>
        <pc:sldMkLst>
          <pc:docMk/>
          <pc:sldMk cId="339814508" sldId="361"/>
        </pc:sldMkLst>
        <pc:picChg chg="del">
          <ac:chgData name="Derek Wang" userId="06d10158ef12eda7" providerId="LiveId" clId="{CFE523F4-436D-4D8E-85DA-FA2E55ED403E}" dt="2020-10-22T01:28:04.275" v="53" actId="478"/>
          <ac:picMkLst>
            <pc:docMk/>
            <pc:sldMk cId="339814508" sldId="361"/>
            <ac:picMk id="11" creationId="{ABAF6994-F136-45B5-AB74-2524B7F9DA1B}"/>
          </ac:picMkLst>
        </pc:picChg>
        <pc:picChg chg="del">
          <ac:chgData name="Derek Wang" userId="06d10158ef12eda7" providerId="LiveId" clId="{CFE523F4-436D-4D8E-85DA-FA2E55ED403E}" dt="2020-10-22T01:28:03.654" v="52" actId="478"/>
          <ac:picMkLst>
            <pc:docMk/>
            <pc:sldMk cId="339814508" sldId="361"/>
            <ac:picMk id="12" creationId="{A6E8A874-B222-42FB-B062-82EF0D06EE0E}"/>
          </ac:picMkLst>
        </pc:picChg>
      </pc:sldChg>
      <pc:sldChg chg="modSp add">
        <pc:chgData name="Derek Wang" userId="06d10158ef12eda7" providerId="LiveId" clId="{CFE523F4-436D-4D8E-85DA-FA2E55ED403E}" dt="2020-10-22T12:26:04.437" v="6912" actId="20577"/>
        <pc:sldMkLst>
          <pc:docMk/>
          <pc:sldMk cId="3526341289" sldId="361"/>
        </pc:sldMkLst>
        <pc:spChg chg="mod">
          <ac:chgData name="Derek Wang" userId="06d10158ef12eda7" providerId="LiveId" clId="{CFE523F4-436D-4D8E-85DA-FA2E55ED403E}" dt="2020-10-22T12:26:04.437" v="6912" actId="20577"/>
          <ac:spMkLst>
            <pc:docMk/>
            <pc:sldMk cId="3526341289" sldId="361"/>
            <ac:spMk id="25601" creationId="{00000000-0000-0000-0000-000000000000}"/>
          </ac:spMkLst>
        </pc:spChg>
      </pc:sldChg>
      <pc:sldChg chg="addSp delSp modSp add">
        <pc:chgData name="Derek Wang" userId="06d10158ef12eda7" providerId="LiveId" clId="{CFE523F4-436D-4D8E-85DA-FA2E55ED403E}" dt="2020-10-26T02:59:17.556" v="10161" actId="20577"/>
        <pc:sldMkLst>
          <pc:docMk/>
          <pc:sldMk cId="1617341821" sldId="362"/>
        </pc:sldMkLst>
        <pc:spChg chg="add del mod">
          <ac:chgData name="Derek Wang" userId="06d10158ef12eda7" providerId="LiveId" clId="{CFE523F4-436D-4D8E-85DA-FA2E55ED403E}" dt="2020-10-25T04:34:50.256" v="9847" actId="478"/>
          <ac:spMkLst>
            <pc:docMk/>
            <pc:sldMk cId="1617341821" sldId="362"/>
            <ac:spMk id="2" creationId="{918C4426-B551-4D88-9A73-77893C3CB48A}"/>
          </ac:spMkLst>
        </pc:spChg>
        <pc:spChg chg="add del mod">
          <ac:chgData name="Derek Wang" userId="06d10158ef12eda7" providerId="LiveId" clId="{CFE523F4-436D-4D8E-85DA-FA2E55ED403E}" dt="2020-10-26T02:52:11.237" v="10054" actId="478"/>
          <ac:spMkLst>
            <pc:docMk/>
            <pc:sldMk cId="1617341821" sldId="362"/>
            <ac:spMk id="2" creationId="{947B1773-77F6-4ADD-97AB-9B61BB9EB37C}"/>
          </ac:spMkLst>
        </pc:spChg>
        <pc:spChg chg="del">
          <ac:chgData name="Derek Wang" userId="06d10158ef12eda7" providerId="LiveId" clId="{CFE523F4-436D-4D8E-85DA-FA2E55ED403E}" dt="2020-10-26T02:45:07.226" v="9986" actId="478"/>
          <ac:spMkLst>
            <pc:docMk/>
            <pc:sldMk cId="1617341821" sldId="362"/>
            <ac:spMk id="3" creationId="{42DE2DF6-9B7C-4AC4-A63D-2656656E6309}"/>
          </ac:spMkLst>
        </pc:spChg>
        <pc:spChg chg="add del mod">
          <ac:chgData name="Derek Wang" userId="06d10158ef12eda7" providerId="LiveId" clId="{CFE523F4-436D-4D8E-85DA-FA2E55ED403E}" dt="2020-10-24T10:53:27.823" v="8791" actId="478"/>
          <ac:spMkLst>
            <pc:docMk/>
            <pc:sldMk cId="1617341821" sldId="362"/>
            <ac:spMk id="4" creationId="{7FD7896D-DE94-48AB-9DFC-8525C4C7D432}"/>
          </ac:spMkLst>
        </pc:spChg>
        <pc:spChg chg="del">
          <ac:chgData name="Derek Wang" userId="06d10158ef12eda7" providerId="LiveId" clId="{CFE523F4-436D-4D8E-85DA-FA2E55ED403E}" dt="2020-10-24T10:53:26.416" v="8790" actId="478"/>
          <ac:spMkLst>
            <pc:docMk/>
            <pc:sldMk cId="1617341821" sldId="362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4T10:41:00.539" v="8448" actId="20577"/>
          <ac:spMkLst>
            <pc:docMk/>
            <pc:sldMk cId="1617341821" sldId="362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6T02:59:17.556" v="10161" actId="20577"/>
          <ac:spMkLst>
            <pc:docMk/>
            <pc:sldMk cId="1617341821" sldId="362"/>
            <ac:spMk id="12" creationId="{7C2D7355-A9AA-4CD6-8733-FA4D122C54B1}"/>
          </ac:spMkLst>
        </pc:spChg>
        <pc:spChg chg="add del mod">
          <ac:chgData name="Derek Wang" userId="06d10158ef12eda7" providerId="LiveId" clId="{CFE523F4-436D-4D8E-85DA-FA2E55ED403E}" dt="2020-10-26T02:41:24.722" v="9924" actId="478"/>
          <ac:spMkLst>
            <pc:docMk/>
            <pc:sldMk cId="1617341821" sldId="362"/>
            <ac:spMk id="14" creationId="{CDC9AD8E-BA6A-4EDE-A49B-D6B88201F213}"/>
          </ac:spMkLst>
        </pc:spChg>
        <pc:picChg chg="add del mod">
          <ac:chgData name="Derek Wang" userId="06d10158ef12eda7" providerId="LiveId" clId="{CFE523F4-436D-4D8E-85DA-FA2E55ED403E}" dt="2020-10-26T02:41:25.367" v="9925" actId="478"/>
          <ac:picMkLst>
            <pc:docMk/>
            <pc:sldMk cId="1617341821" sldId="362"/>
            <ac:picMk id="4" creationId="{32A06029-AC27-4ACB-A022-6DF54A7F8337}"/>
          </ac:picMkLst>
        </pc:picChg>
        <pc:picChg chg="add del mod">
          <ac:chgData name="Derek Wang" userId="06d10158ef12eda7" providerId="LiveId" clId="{CFE523F4-436D-4D8E-85DA-FA2E55ED403E}" dt="2020-10-26T02:41:20.811" v="9921" actId="478"/>
          <ac:picMkLst>
            <pc:docMk/>
            <pc:sldMk cId="1617341821" sldId="362"/>
            <ac:picMk id="6" creationId="{D0AB86A6-9486-4A82-8F46-B09577519280}"/>
          </ac:picMkLst>
        </pc:picChg>
        <pc:picChg chg="add mod">
          <ac:chgData name="Derek Wang" userId="06d10158ef12eda7" providerId="LiveId" clId="{CFE523F4-436D-4D8E-85DA-FA2E55ED403E}" dt="2020-10-26T02:55:44.951" v="10112" actId="1076"/>
          <ac:picMkLst>
            <pc:docMk/>
            <pc:sldMk cId="1617341821" sldId="362"/>
            <ac:picMk id="7" creationId="{73D67871-1763-46FC-8167-9F50B262BC32}"/>
          </ac:picMkLst>
        </pc:picChg>
        <pc:picChg chg="add del mod">
          <ac:chgData name="Derek Wang" userId="06d10158ef12eda7" providerId="LiveId" clId="{CFE523F4-436D-4D8E-85DA-FA2E55ED403E}" dt="2020-10-25T04:28:55.102" v="9778" actId="478"/>
          <ac:picMkLst>
            <pc:docMk/>
            <pc:sldMk cId="1617341821" sldId="362"/>
            <ac:picMk id="9" creationId="{781C3B29-1438-45A9-8606-9CA04217B083}"/>
          </ac:picMkLst>
        </pc:picChg>
        <pc:picChg chg="add del mod">
          <ac:chgData name="Derek Wang" userId="06d10158ef12eda7" providerId="LiveId" clId="{CFE523F4-436D-4D8E-85DA-FA2E55ED403E}" dt="2020-10-26T02:52:09.540" v="10053" actId="478"/>
          <ac:picMkLst>
            <pc:docMk/>
            <pc:sldMk cId="1617341821" sldId="362"/>
            <ac:picMk id="1026" creationId="{EE19036A-A423-4E64-B9CB-185953311A59}"/>
          </ac:picMkLst>
        </pc:picChg>
        <pc:picChg chg="add mod">
          <ac:chgData name="Derek Wang" userId="06d10158ef12eda7" providerId="LiveId" clId="{CFE523F4-436D-4D8E-85DA-FA2E55ED403E}" dt="2020-10-26T02:55:43.598" v="10111" actId="1076"/>
          <ac:picMkLst>
            <pc:docMk/>
            <pc:sldMk cId="1617341821" sldId="362"/>
            <ac:picMk id="1028" creationId="{1D24BB28-9BAF-4CB0-9A95-3381127AAD94}"/>
          </ac:picMkLst>
        </pc:picChg>
        <pc:cxnChg chg="add del mod">
          <ac:chgData name="Derek Wang" userId="06d10158ef12eda7" providerId="LiveId" clId="{CFE523F4-436D-4D8E-85DA-FA2E55ED403E}" dt="2020-10-26T02:41:23.156" v="9923" actId="478"/>
          <ac:cxnSpMkLst>
            <pc:docMk/>
            <pc:sldMk cId="1617341821" sldId="362"/>
            <ac:cxnSpMk id="13" creationId="{A558C8FC-02B0-4227-8A6A-4EB6E0F06690}"/>
          </ac:cxnSpMkLst>
        </pc:cxnChg>
      </pc:sldChg>
      <pc:sldChg chg="addSp modSp add">
        <pc:chgData name="Derek Wang" userId="06d10158ef12eda7" providerId="LiveId" clId="{CFE523F4-436D-4D8E-85DA-FA2E55ED403E}" dt="2020-10-24T10:31:08.977" v="8313" actId="20577"/>
        <pc:sldMkLst>
          <pc:docMk/>
          <pc:sldMk cId="3672241195" sldId="363"/>
        </pc:sldMkLst>
        <pc:spChg chg="mod">
          <ac:chgData name="Derek Wang" userId="06d10158ef12eda7" providerId="LiveId" clId="{CFE523F4-436D-4D8E-85DA-FA2E55ED403E}" dt="2020-10-22T12:43:38.102" v="7493"/>
          <ac:spMkLst>
            <pc:docMk/>
            <pc:sldMk cId="3672241195" sldId="363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31:08.977" v="8313" actId="20577"/>
          <ac:spMkLst>
            <pc:docMk/>
            <pc:sldMk cId="3672241195" sldId="363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4T10:28:08.197" v="8239" actId="1076"/>
          <ac:picMkLst>
            <pc:docMk/>
            <pc:sldMk cId="3672241195" sldId="363"/>
            <ac:picMk id="1026" creationId="{B023E985-84F5-4E36-98D7-A3927D92F9F9}"/>
          </ac:picMkLst>
        </pc:picChg>
        <pc:picChg chg="add mod">
          <ac:chgData name="Derek Wang" userId="06d10158ef12eda7" providerId="LiveId" clId="{CFE523F4-436D-4D8E-85DA-FA2E55ED403E}" dt="2020-10-24T10:28:01.588" v="8236" actId="1076"/>
          <ac:picMkLst>
            <pc:docMk/>
            <pc:sldMk cId="3672241195" sldId="363"/>
            <ac:picMk id="1028" creationId="{DF256F2C-C710-4439-A362-63EA294469AF}"/>
          </ac:picMkLst>
        </pc:picChg>
      </pc:sldChg>
      <pc:sldChg chg="modSp add">
        <pc:chgData name="Derek Wang" userId="06d10158ef12eda7" providerId="LiveId" clId="{CFE523F4-436D-4D8E-85DA-FA2E55ED403E}" dt="2020-10-26T04:33:52.835" v="10317" actId="20577"/>
        <pc:sldMkLst>
          <pc:docMk/>
          <pc:sldMk cId="1713723951" sldId="364"/>
        </pc:sldMkLst>
        <pc:spChg chg="mod">
          <ac:chgData name="Derek Wang" userId="06d10158ef12eda7" providerId="LiveId" clId="{CFE523F4-436D-4D8E-85DA-FA2E55ED403E}" dt="2020-10-22T12:43:33.392" v="7492"/>
          <ac:spMkLst>
            <pc:docMk/>
            <pc:sldMk cId="1713723951" sldId="364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6T04:33:52.835" v="10317" actId="20577"/>
          <ac:spMkLst>
            <pc:docMk/>
            <pc:sldMk cId="1713723951" sldId="364"/>
            <ac:spMk id="12" creationId="{7C2D7355-A9AA-4CD6-8733-FA4D122C54B1}"/>
          </ac:spMkLst>
        </pc:spChg>
      </pc:sldChg>
      <pc:sldChg chg="addSp delSp modSp add">
        <pc:chgData name="Derek Wang" userId="06d10158ef12eda7" providerId="LiveId" clId="{CFE523F4-436D-4D8E-85DA-FA2E55ED403E}" dt="2020-10-25T06:47:46.075" v="9893" actId="1076"/>
        <pc:sldMkLst>
          <pc:docMk/>
          <pc:sldMk cId="3934633370" sldId="365"/>
        </pc:sldMkLst>
        <pc:spChg chg="add mod">
          <ac:chgData name="Derek Wang" userId="06d10158ef12eda7" providerId="LiveId" clId="{CFE523F4-436D-4D8E-85DA-FA2E55ED403E}" dt="2020-10-24T11:24:51.040" v="9202" actId="1076"/>
          <ac:spMkLst>
            <pc:docMk/>
            <pc:sldMk cId="3934633370" sldId="365"/>
            <ac:spMk id="2" creationId="{783F382F-3549-44E7-AA58-666FDD12FBCB}"/>
          </ac:spMkLst>
        </pc:spChg>
        <pc:spChg chg="del mod">
          <ac:chgData name="Derek Wang" userId="06d10158ef12eda7" providerId="LiveId" clId="{CFE523F4-436D-4D8E-85DA-FA2E55ED403E}" dt="2020-10-24T11:15:17.869" v="8887" actId="478"/>
          <ac:spMkLst>
            <pc:docMk/>
            <pc:sldMk cId="3934633370" sldId="365"/>
            <ac:spMk id="3" creationId="{42DE2DF6-9B7C-4AC4-A63D-2656656E6309}"/>
          </ac:spMkLst>
        </pc:spChg>
        <pc:spChg chg="mod">
          <ac:chgData name="Derek Wang" userId="06d10158ef12eda7" providerId="LiveId" clId="{CFE523F4-436D-4D8E-85DA-FA2E55ED403E}" dt="2020-10-24T11:14:18.538" v="8851" actId="20577"/>
          <ac:spMkLst>
            <pc:docMk/>
            <pc:sldMk cId="3934633370" sldId="365"/>
            <ac:spMk id="8" creationId="{00000000-0000-0000-0000-000000000000}"/>
          </ac:spMkLst>
        </pc:spChg>
        <pc:spChg chg="add mod">
          <ac:chgData name="Derek Wang" userId="06d10158ef12eda7" providerId="LiveId" clId="{CFE523F4-436D-4D8E-85DA-FA2E55ED403E}" dt="2020-10-24T11:25:51.713" v="9236" actId="1037"/>
          <ac:spMkLst>
            <pc:docMk/>
            <pc:sldMk cId="3934633370" sldId="365"/>
            <ac:spMk id="9" creationId="{E2BFCE74-AC45-4867-B7BB-5668D89944F8}"/>
          </ac:spMkLst>
        </pc:spChg>
        <pc:spChg chg="add mod">
          <ac:chgData name="Derek Wang" userId="06d10158ef12eda7" providerId="LiveId" clId="{CFE523F4-436D-4D8E-85DA-FA2E55ED403E}" dt="2020-10-24T11:31:14.094" v="9443" actId="1037"/>
          <ac:spMkLst>
            <pc:docMk/>
            <pc:sldMk cId="3934633370" sldId="365"/>
            <ac:spMk id="11" creationId="{E9D709A0-F277-453D-9A20-62A8C4CEB063}"/>
          </ac:spMkLst>
        </pc:spChg>
        <pc:spChg chg="del mod">
          <ac:chgData name="Derek Wang" userId="06d10158ef12eda7" providerId="LiveId" clId="{CFE523F4-436D-4D8E-85DA-FA2E55ED403E}" dt="2020-10-24T11:14:28.003" v="8853" actId="478"/>
          <ac:spMkLst>
            <pc:docMk/>
            <pc:sldMk cId="3934633370" sldId="365"/>
            <ac:spMk id="12" creationId="{7C2D7355-A9AA-4CD6-8733-FA4D122C54B1}"/>
          </ac:spMkLst>
        </pc:spChg>
        <pc:spChg chg="add del mod">
          <ac:chgData name="Derek Wang" userId="06d10158ef12eda7" providerId="LiveId" clId="{CFE523F4-436D-4D8E-85DA-FA2E55ED403E}" dt="2020-10-24T11:21:07.886" v="9135" actId="478"/>
          <ac:spMkLst>
            <pc:docMk/>
            <pc:sldMk cId="3934633370" sldId="365"/>
            <ac:spMk id="13" creationId="{78FD9155-B3D7-44EB-A9DA-BE40163A50BB}"/>
          </ac:spMkLst>
        </pc:spChg>
        <pc:spChg chg="add mod">
          <ac:chgData name="Derek Wang" userId="06d10158ef12eda7" providerId="LiveId" clId="{CFE523F4-436D-4D8E-85DA-FA2E55ED403E}" dt="2020-10-25T06:47:46.075" v="9893" actId="1076"/>
          <ac:spMkLst>
            <pc:docMk/>
            <pc:sldMk cId="3934633370" sldId="365"/>
            <ac:spMk id="19" creationId="{A16E2E0F-B8AF-4476-8BE2-8F53E6272984}"/>
          </ac:spMkLst>
        </pc:spChg>
        <pc:spChg chg="add mod">
          <ac:chgData name="Derek Wang" userId="06d10158ef12eda7" providerId="LiveId" clId="{CFE523F4-436D-4D8E-85DA-FA2E55ED403E}" dt="2020-10-24T11:25:38.357" v="9232" actId="1076"/>
          <ac:spMkLst>
            <pc:docMk/>
            <pc:sldMk cId="3934633370" sldId="365"/>
            <ac:spMk id="20" creationId="{5D2C8F29-FA90-41DC-97CA-B3CAAC9C8EED}"/>
          </ac:spMkLst>
        </pc:spChg>
        <pc:spChg chg="add mod">
          <ac:chgData name="Derek Wang" userId="06d10158ef12eda7" providerId="LiveId" clId="{CFE523F4-436D-4D8E-85DA-FA2E55ED403E}" dt="2020-10-24T11:24:51.040" v="9202" actId="1076"/>
          <ac:spMkLst>
            <pc:docMk/>
            <pc:sldMk cId="3934633370" sldId="365"/>
            <ac:spMk id="21" creationId="{1D6523B9-B3F9-4B16-A0C0-23D514F1FB07}"/>
          </ac:spMkLst>
        </pc:spChg>
        <pc:spChg chg="add del mod">
          <ac:chgData name="Derek Wang" userId="06d10158ef12eda7" providerId="LiveId" clId="{CFE523F4-436D-4D8E-85DA-FA2E55ED403E}" dt="2020-10-24T11:20:58.138" v="9134" actId="478"/>
          <ac:spMkLst>
            <pc:docMk/>
            <pc:sldMk cId="3934633370" sldId="365"/>
            <ac:spMk id="22" creationId="{748991AC-5904-4F2C-98E1-3EFB37D09353}"/>
          </ac:spMkLst>
        </pc:spChg>
        <pc:spChg chg="add mod">
          <ac:chgData name="Derek Wang" userId="06d10158ef12eda7" providerId="LiveId" clId="{CFE523F4-436D-4D8E-85DA-FA2E55ED403E}" dt="2020-10-24T12:16:28.429" v="9713" actId="1076"/>
          <ac:spMkLst>
            <pc:docMk/>
            <pc:sldMk cId="3934633370" sldId="365"/>
            <ac:spMk id="23" creationId="{077501BF-46A1-4900-9552-F78B3F8915A6}"/>
          </ac:spMkLst>
        </pc:spChg>
        <pc:spChg chg="add mod">
          <ac:chgData name="Derek Wang" userId="06d10158ef12eda7" providerId="LiveId" clId="{CFE523F4-436D-4D8E-85DA-FA2E55ED403E}" dt="2020-10-24T11:30:14.858" v="9393" actId="20577"/>
          <ac:spMkLst>
            <pc:docMk/>
            <pc:sldMk cId="3934633370" sldId="365"/>
            <ac:spMk id="25" creationId="{2DF96B70-DF51-4928-8576-27D52722727D}"/>
          </ac:spMkLst>
        </pc:spChg>
        <pc:spChg chg="add mod">
          <ac:chgData name="Derek Wang" userId="06d10158ef12eda7" providerId="LiveId" clId="{CFE523F4-436D-4D8E-85DA-FA2E55ED403E}" dt="2020-10-24T11:30:17.826" v="9395" actId="20577"/>
          <ac:spMkLst>
            <pc:docMk/>
            <pc:sldMk cId="3934633370" sldId="365"/>
            <ac:spMk id="35" creationId="{AD29B815-2B79-4936-A367-E0CA22391735}"/>
          </ac:spMkLst>
        </pc:spChg>
        <pc:spChg chg="add mod">
          <ac:chgData name="Derek Wang" userId="06d10158ef12eda7" providerId="LiveId" clId="{CFE523F4-436D-4D8E-85DA-FA2E55ED403E}" dt="2020-10-25T06:46:57.292" v="9885" actId="121"/>
          <ac:spMkLst>
            <pc:docMk/>
            <pc:sldMk cId="3934633370" sldId="365"/>
            <ac:spMk id="37" creationId="{897F6A4B-CA27-44C2-B9F3-860D928C9D37}"/>
          </ac:spMkLst>
        </pc:spChg>
        <pc:spChg chg="add mod">
          <ac:chgData name="Derek Wang" userId="06d10158ef12eda7" providerId="LiveId" clId="{CFE523F4-436D-4D8E-85DA-FA2E55ED403E}" dt="2020-10-25T06:47:05.556" v="9887" actId="1076"/>
          <ac:spMkLst>
            <pc:docMk/>
            <pc:sldMk cId="3934633370" sldId="365"/>
            <ac:spMk id="39" creationId="{C38A513D-6FD4-47A3-90E9-81F08AD5A533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40" creationId="{67E34D47-CE3B-4B99-ADE6-C0DF4C2E0983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42" creationId="{600FB773-C0DE-471D-A2C9-DC491025DABE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47" creationId="{A47A1ECF-EDA4-43D1-8DC5-F59F2921AAF3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51" creationId="{EBB9A3F6-5BFC-4F32-ACA3-D9E703E3CDED}"/>
          </ac:spMkLst>
        </pc:spChg>
        <pc:cxnChg chg="add mod">
          <ac:chgData name="Derek Wang" userId="06d10158ef12eda7" providerId="LiveId" clId="{CFE523F4-436D-4D8E-85DA-FA2E55ED403E}" dt="2020-10-24T11:25:54.200" v="9237" actId="14100"/>
          <ac:cxnSpMkLst>
            <pc:docMk/>
            <pc:sldMk cId="3934633370" sldId="365"/>
            <ac:cxnSpMk id="6" creationId="{7C1D6939-6EB8-44E1-8B9F-D653EFD4F34E}"/>
          </ac:cxnSpMkLst>
        </pc:cxnChg>
        <pc:cxnChg chg="add del mod">
          <ac:chgData name="Derek Wang" userId="06d10158ef12eda7" providerId="LiveId" clId="{CFE523F4-436D-4D8E-85DA-FA2E55ED403E}" dt="2020-10-24T11:21:08.752" v="9136" actId="478"/>
          <ac:cxnSpMkLst>
            <pc:docMk/>
            <pc:sldMk cId="3934633370" sldId="365"/>
            <ac:cxnSpMk id="14" creationId="{B678D8BD-0518-4559-91EF-08057987DFF1}"/>
          </ac:cxnSpMkLst>
        </pc:cxnChg>
        <pc:cxnChg chg="add del mod">
          <ac:chgData name="Derek Wang" userId="06d10158ef12eda7" providerId="LiveId" clId="{CFE523F4-436D-4D8E-85DA-FA2E55ED403E}" dt="2020-10-24T11:23:56.218" v="9186" actId="478"/>
          <ac:cxnSpMkLst>
            <pc:docMk/>
            <pc:sldMk cId="3934633370" sldId="365"/>
            <ac:cxnSpMk id="15" creationId="{EF6A4AEE-8AF1-432C-B15F-5B0E31B33AAF}"/>
          </ac:cxnSpMkLst>
        </pc:cxnChg>
        <pc:cxnChg chg="add mod">
          <ac:chgData name="Derek Wang" userId="06d10158ef12eda7" providerId="LiveId" clId="{CFE523F4-436D-4D8E-85DA-FA2E55ED403E}" dt="2020-10-24T11:24:51.040" v="9202" actId="1076"/>
          <ac:cxnSpMkLst>
            <pc:docMk/>
            <pc:sldMk cId="3934633370" sldId="365"/>
            <ac:cxnSpMk id="16" creationId="{265D0702-203E-4067-8CF0-CEB22F194113}"/>
          </ac:cxnSpMkLst>
        </pc:cxnChg>
        <pc:cxnChg chg="add mod">
          <ac:chgData name="Derek Wang" userId="06d10158ef12eda7" providerId="LiveId" clId="{CFE523F4-436D-4D8E-85DA-FA2E55ED403E}" dt="2020-10-24T11:31:14.094" v="9443" actId="1037"/>
          <ac:cxnSpMkLst>
            <pc:docMk/>
            <pc:sldMk cId="3934633370" sldId="365"/>
            <ac:cxnSpMk id="27" creationId="{55E8942F-7F64-4AD3-A233-A35553109992}"/>
          </ac:cxnSpMkLst>
        </pc:cxnChg>
        <pc:cxnChg chg="add mod">
          <ac:chgData name="Derek Wang" userId="06d10158ef12eda7" providerId="LiveId" clId="{CFE523F4-436D-4D8E-85DA-FA2E55ED403E}" dt="2020-10-24T11:28:01.326" v="9340" actId="1035"/>
          <ac:cxnSpMkLst>
            <pc:docMk/>
            <pc:sldMk cId="3934633370" sldId="365"/>
            <ac:cxnSpMk id="34" creationId="{42DE0CC1-D8C3-4E20-B914-781A280BD62E}"/>
          </ac:cxnSpMkLst>
        </pc:cxnChg>
        <pc:cxnChg chg="add mod">
          <ac:chgData name="Derek Wang" userId="06d10158ef12eda7" providerId="LiveId" clId="{CFE523F4-436D-4D8E-85DA-FA2E55ED403E}" dt="2020-10-24T11:28:01.326" v="9340" actId="1035"/>
          <ac:cxnSpMkLst>
            <pc:docMk/>
            <pc:sldMk cId="3934633370" sldId="365"/>
            <ac:cxnSpMk id="36" creationId="{17A4DA69-5F63-4CCF-9AF7-C6E3A47707F1}"/>
          </ac:cxnSpMkLst>
        </pc:cxnChg>
        <pc:cxnChg chg="add mod">
          <ac:chgData name="Derek Wang" userId="06d10158ef12eda7" providerId="LiveId" clId="{CFE523F4-436D-4D8E-85DA-FA2E55ED403E}" dt="2020-10-24T11:35:00.152" v="9526" actId="1036"/>
          <ac:cxnSpMkLst>
            <pc:docMk/>
            <pc:sldMk cId="3934633370" sldId="365"/>
            <ac:cxnSpMk id="41" creationId="{018822C2-977F-4E40-B6A7-6E63737B2BE8}"/>
          </ac:cxnSpMkLst>
        </pc:cxnChg>
        <pc:cxnChg chg="add mod">
          <ac:chgData name="Derek Wang" userId="06d10158ef12eda7" providerId="LiveId" clId="{CFE523F4-436D-4D8E-85DA-FA2E55ED403E}" dt="2020-10-24T11:35:00.152" v="9526" actId="1036"/>
          <ac:cxnSpMkLst>
            <pc:docMk/>
            <pc:sldMk cId="3934633370" sldId="365"/>
            <ac:cxnSpMk id="43" creationId="{7AC154CA-2DD8-4186-81C6-1C0E866D2405}"/>
          </ac:cxnSpMkLst>
        </pc:cxnChg>
        <pc:cxnChg chg="add mod">
          <ac:chgData name="Derek Wang" userId="06d10158ef12eda7" providerId="LiveId" clId="{CFE523F4-436D-4D8E-85DA-FA2E55ED403E}" dt="2020-10-24T11:35:00.152" v="9526" actId="1036"/>
          <ac:cxnSpMkLst>
            <pc:docMk/>
            <pc:sldMk cId="3934633370" sldId="365"/>
            <ac:cxnSpMk id="46" creationId="{DC6880EF-F469-4E1C-8C67-7458F1154708}"/>
          </ac:cxnSpMkLst>
        </pc:cxnChg>
        <pc:cxnChg chg="add mod">
          <ac:chgData name="Derek Wang" userId="06d10158ef12eda7" providerId="LiveId" clId="{CFE523F4-436D-4D8E-85DA-FA2E55ED403E}" dt="2020-10-24T11:35:06.804" v="9535" actId="1035"/>
          <ac:cxnSpMkLst>
            <pc:docMk/>
            <pc:sldMk cId="3934633370" sldId="365"/>
            <ac:cxnSpMk id="49" creationId="{8FB3FD50-ECDC-4860-8906-1EDBAB090630}"/>
          </ac:cxnSpMkLst>
        </pc:cxnChg>
      </pc:sldChg>
      <pc:sldChg chg="addSp delSp modSp add ord">
        <pc:chgData name="Derek Wang" userId="06d10158ef12eda7" providerId="LiveId" clId="{CFE523F4-436D-4D8E-85DA-FA2E55ED403E}" dt="2020-10-26T04:32:40.055" v="10309" actId="255"/>
        <pc:sldMkLst>
          <pc:docMk/>
          <pc:sldMk cId="198534139" sldId="366"/>
        </pc:sldMkLst>
        <pc:spChg chg="mod">
          <ac:chgData name="Derek Wang" userId="06d10158ef12eda7" providerId="LiveId" clId="{CFE523F4-436D-4D8E-85DA-FA2E55ED403E}" dt="2020-10-26T04:32:08.804" v="10250" actId="20577"/>
          <ac:spMkLst>
            <pc:docMk/>
            <pc:sldMk cId="198534139" sldId="366"/>
            <ac:spMk id="6" creationId="{00000000-0000-0000-0000-000000000000}"/>
          </ac:spMkLst>
        </pc:spChg>
        <pc:spChg chg="add mod">
          <ac:chgData name="Derek Wang" userId="06d10158ef12eda7" providerId="LiveId" clId="{CFE523F4-436D-4D8E-85DA-FA2E55ED403E}" dt="2020-10-26T04:32:40.055" v="10309" actId="255"/>
          <ac:spMkLst>
            <pc:docMk/>
            <pc:sldMk cId="198534139" sldId="366"/>
            <ac:spMk id="7" creationId="{5402ECCB-2E9C-41A1-861F-3CE7DAA60FD6}"/>
          </ac:spMkLst>
        </pc:spChg>
        <pc:spChg chg="mod">
          <ac:chgData name="Derek Wang" userId="06d10158ef12eda7" providerId="LiveId" clId="{CFE523F4-436D-4D8E-85DA-FA2E55ED403E}" dt="2020-10-26T04:31:05.253" v="10221" actId="6549"/>
          <ac:spMkLst>
            <pc:docMk/>
            <pc:sldMk cId="198534139" sldId="366"/>
            <ac:spMk id="22533" creationId="{00000000-0000-0000-0000-000000000000}"/>
          </ac:spMkLst>
        </pc:spChg>
        <pc:spChg chg="mod">
          <ac:chgData name="Derek Wang" userId="06d10158ef12eda7" providerId="LiveId" clId="{CFE523F4-436D-4D8E-85DA-FA2E55ED403E}" dt="2020-10-26T04:30:58.192" v="10219" actId="20577"/>
          <ac:spMkLst>
            <pc:docMk/>
            <pc:sldMk cId="198534139" sldId="366"/>
            <ac:spMk id="22534" creationId="{00000000-0000-0000-0000-000000000000}"/>
          </ac:spMkLst>
        </pc:spChg>
        <pc:picChg chg="del">
          <ac:chgData name="Derek Wang" userId="06d10158ef12eda7" providerId="LiveId" clId="{CFE523F4-436D-4D8E-85DA-FA2E55ED403E}" dt="2020-10-26T04:31:08.228" v="10222" actId="478"/>
          <ac:picMkLst>
            <pc:docMk/>
            <pc:sldMk cId="198534139" sldId="366"/>
            <ac:picMk id="9" creationId="{943ED9B5-3A07-4C71-B676-82FF0D4F7EDC}"/>
          </ac:picMkLst>
        </pc:picChg>
        <pc:picChg chg="del">
          <ac:chgData name="Derek Wang" userId="06d10158ef12eda7" providerId="LiveId" clId="{CFE523F4-436D-4D8E-85DA-FA2E55ED403E}" dt="2020-10-26T04:31:08.719" v="10223" actId="478"/>
          <ac:picMkLst>
            <pc:docMk/>
            <pc:sldMk cId="198534139" sldId="366"/>
            <ac:picMk id="11" creationId="{8330AC15-8223-4095-B1ED-5A50B0ABD8E5}"/>
          </ac:picMkLst>
        </pc:picChg>
      </pc:sldChg>
    </pc:docChg>
  </pc:docChgLst>
  <pc:docChgLst>
    <pc:chgData name="Derek Wang" userId="06d10158ef12eda7" providerId="LiveId" clId="{763FF355-C775-4610-AA4D-8D83CE696DDC}"/>
    <pc:docChg chg="undo redo custSel addSld delSld modSld sldOrd">
      <pc:chgData name="Derek Wang" userId="06d10158ef12eda7" providerId="LiveId" clId="{763FF355-C775-4610-AA4D-8D83CE696DDC}" dt="2020-06-12T01:33:43.096" v="5721" actId="2696"/>
      <pc:docMkLst>
        <pc:docMk/>
      </pc:docMkLst>
      <pc:sldChg chg="modSp add del">
        <pc:chgData name="Derek Wang" userId="06d10158ef12eda7" providerId="LiveId" clId="{763FF355-C775-4610-AA4D-8D83CE696DDC}" dt="2020-06-12T01:33:35.368" v="5701" actId="2696"/>
        <pc:sldMkLst>
          <pc:docMk/>
          <pc:sldMk cId="3669588233" sldId="268"/>
        </pc:sldMkLst>
        <pc:spChg chg="mod">
          <ac:chgData name="Derek Wang" userId="06d10158ef12eda7" providerId="LiveId" clId="{763FF355-C775-4610-AA4D-8D83CE696DDC}" dt="2020-05-19T05:48:08.243" v="4826" actId="207"/>
          <ac:spMkLst>
            <pc:docMk/>
            <pc:sldMk cId="3669588233" sldId="268"/>
            <ac:spMk id="7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6T12:52:29.416" v="3424"/>
        <pc:sldMkLst>
          <pc:docMk/>
          <pc:sldMk cId="4210305363" sldId="285"/>
        </pc:sldMkLst>
        <pc:spChg chg="mod">
          <ac:chgData name="Derek Wang" userId="06d10158ef12eda7" providerId="LiveId" clId="{763FF355-C775-4610-AA4D-8D83CE696DDC}" dt="2020-05-16T12:52:29.416" v="3424"/>
          <ac:spMkLst>
            <pc:docMk/>
            <pc:sldMk cId="4210305363" sldId="285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6T09:46:56.401" v="3025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763FF355-C775-4610-AA4D-8D83CE696DDC}" dt="2020-05-12T07:18:35.776" v="5" actId="20577"/>
          <ac:spMkLst>
            <pc:docMk/>
            <pc:sldMk cId="4210305363" sldId="285"/>
            <ac:spMk id="22534" creationId="{00000000-0000-0000-0000-000000000000}"/>
          </ac:spMkLst>
        </pc:spChg>
      </pc:sldChg>
      <pc:sldChg chg="modSp del modAnim">
        <pc:chgData name="Derek Wang" userId="06d10158ef12eda7" providerId="LiveId" clId="{763FF355-C775-4610-AA4D-8D83CE696DDC}" dt="2020-05-13T07:54:11.271" v="853" actId="2696"/>
        <pc:sldMkLst>
          <pc:docMk/>
          <pc:sldMk cId="0" sldId="287"/>
        </pc:sldMkLst>
        <pc:spChg chg="mod">
          <ac:chgData name="Derek Wang" userId="06d10158ef12eda7" providerId="LiveId" clId="{763FF355-C775-4610-AA4D-8D83CE696DDC}" dt="2020-05-13T07:53:52.918" v="852" actId="20577"/>
          <ac:spMkLst>
            <pc:docMk/>
            <pc:sldMk cId="0" sldId="287"/>
            <ac:spMk id="7" creationId="{00000000-0000-0000-0000-000000000000}"/>
          </ac:spMkLst>
        </pc:spChg>
      </pc:sldChg>
      <pc:sldChg chg="modSp add del modAnim">
        <pc:chgData name="Derek Wang" userId="06d10158ef12eda7" providerId="LiveId" clId="{763FF355-C775-4610-AA4D-8D83CE696DDC}" dt="2020-06-12T01:33:35.481" v="5705" actId="2696"/>
        <pc:sldMkLst>
          <pc:docMk/>
          <pc:sldMk cId="2375171976" sldId="302"/>
        </pc:sldMkLst>
        <pc:spChg chg="mod">
          <ac:chgData name="Derek Wang" userId="06d10158ef12eda7" providerId="LiveId" clId="{763FF355-C775-4610-AA4D-8D83CE696DDC}" dt="2020-05-13T10:38:57.445" v="1517" actId="404"/>
          <ac:spMkLst>
            <pc:docMk/>
            <pc:sldMk cId="2375171976" sldId="302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7:32.684" v="5215" actId="20577"/>
          <ac:spMkLst>
            <pc:docMk/>
            <pc:sldMk cId="2375171976" sldId="302"/>
            <ac:spMk id="7" creationId="{00000000-0000-0000-0000-000000000000}"/>
          </ac:spMkLst>
        </pc:spChg>
      </pc:sldChg>
      <pc:sldChg chg="modSp add del modAnim">
        <pc:chgData name="Derek Wang" userId="06d10158ef12eda7" providerId="LiveId" clId="{763FF355-C775-4610-AA4D-8D83CE696DDC}" dt="2020-06-12T01:33:35.519" v="5706" actId="2696"/>
        <pc:sldMkLst>
          <pc:docMk/>
          <pc:sldMk cId="990016400" sldId="304"/>
        </pc:sldMkLst>
        <pc:spChg chg="mod">
          <ac:chgData name="Derek Wang" userId="06d10158ef12eda7" providerId="LiveId" clId="{763FF355-C775-4610-AA4D-8D83CE696DDC}" dt="2020-05-15T12:05:45.111" v="2555" actId="20577"/>
          <ac:spMkLst>
            <pc:docMk/>
            <pc:sldMk cId="990016400" sldId="304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3:45.823" v="5186" actId="20577"/>
          <ac:spMkLst>
            <pc:docMk/>
            <pc:sldMk cId="990016400" sldId="304"/>
            <ac:spMk id="7" creationId="{00000000-0000-0000-0000-000000000000}"/>
          </ac:spMkLst>
        </pc:spChg>
      </pc:sldChg>
      <pc:sldChg chg="addSp delSp modSp add del delAnim modAnim">
        <pc:chgData name="Derek Wang" userId="06d10158ef12eda7" providerId="LiveId" clId="{763FF355-C775-4610-AA4D-8D83CE696DDC}" dt="2020-06-12T01:33:35.350" v="5698" actId="2696"/>
        <pc:sldMkLst>
          <pc:docMk/>
          <pc:sldMk cId="645973763" sldId="306"/>
        </pc:sldMkLst>
        <pc:spChg chg="mod">
          <ac:chgData name="Derek Wang" userId="06d10158ef12eda7" providerId="LiveId" clId="{763FF355-C775-4610-AA4D-8D83CE696DDC}" dt="2020-05-19T06:08:52.176" v="5233" actId="20577"/>
          <ac:spMkLst>
            <pc:docMk/>
            <pc:sldMk cId="645973763" sldId="306"/>
            <ac:spMk id="2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8:56.641" v="5234" actId="478"/>
          <ac:spMkLst>
            <pc:docMk/>
            <pc:sldMk cId="645973763" sldId="306"/>
            <ac:spMk id="3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2:24.841" v="5309" actId="1076"/>
          <ac:spMkLst>
            <pc:docMk/>
            <pc:sldMk cId="645973763" sldId="306"/>
            <ac:spMk id="7" creationId="{53D26C9F-7449-4AC8-8C96-B2A8D49F179F}"/>
          </ac:spMkLst>
        </pc:spChg>
        <pc:spChg chg="add del mod">
          <ac:chgData name="Derek Wang" userId="06d10158ef12eda7" providerId="LiveId" clId="{763FF355-C775-4610-AA4D-8D83CE696DDC}" dt="2020-05-13T07:52:12.474" v="841"/>
          <ac:spMkLst>
            <pc:docMk/>
            <pc:sldMk cId="645973763" sldId="306"/>
            <ac:spMk id="7" creationId="{565BE109-E39E-4B39-BE29-4809C0A854D9}"/>
          </ac:spMkLst>
        </pc:spChg>
        <pc:spChg chg="del mod">
          <ac:chgData name="Derek Wang" userId="06d10158ef12eda7" providerId="LiveId" clId="{763FF355-C775-4610-AA4D-8D83CE696DDC}" dt="2020-05-19T06:08:59.700" v="5237" actId="478"/>
          <ac:spMkLst>
            <pc:docMk/>
            <pc:sldMk cId="645973763" sldId="306"/>
            <ac:spMk id="8" creationId="{00000000-0000-0000-0000-000000000000}"/>
          </ac:spMkLst>
        </pc:spChg>
        <pc:spChg chg="del mod">
          <ac:chgData name="Derek Wang" userId="06d10158ef12eda7" providerId="LiveId" clId="{763FF355-C775-4610-AA4D-8D83CE696DDC}" dt="2020-05-13T07:40:37.653" v="808" actId="478"/>
          <ac:spMkLst>
            <pc:docMk/>
            <pc:sldMk cId="645973763" sldId="306"/>
            <ac:spMk id="10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9:02.059" v="5240" actId="478"/>
          <ac:spMkLst>
            <pc:docMk/>
            <pc:sldMk cId="645973763" sldId="306"/>
            <ac:spMk id="12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8:58.729" v="5236" actId="478"/>
          <ac:spMkLst>
            <pc:docMk/>
            <pc:sldMk cId="645973763" sldId="306"/>
            <ac:spMk id="14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5:48:53.635" v="4835" actId="478"/>
          <ac:spMkLst>
            <pc:docMk/>
            <pc:sldMk cId="645973763" sldId="306"/>
            <ac:spMk id="16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9:03.185" v="5241" actId="478"/>
          <ac:spMkLst>
            <pc:docMk/>
            <pc:sldMk cId="645973763" sldId="306"/>
            <ac:spMk id="17" creationId="{00000000-0000-0000-0000-000000000000}"/>
          </ac:spMkLst>
        </pc:spChg>
        <pc:spChg chg="add del mod">
          <ac:chgData name="Derek Wang" userId="06d10158ef12eda7" providerId="LiveId" clId="{763FF355-C775-4610-AA4D-8D83CE696DDC}" dt="2020-05-19T06:09:04.621" v="5242" actId="478"/>
          <ac:spMkLst>
            <pc:docMk/>
            <pc:sldMk cId="645973763" sldId="306"/>
            <ac:spMk id="18" creationId="{08B97ECD-854D-4A39-B7F1-940C441EEBDE}"/>
          </ac:spMkLst>
        </pc:spChg>
        <pc:spChg chg="add mod">
          <ac:chgData name="Derek Wang" userId="06d10158ef12eda7" providerId="LiveId" clId="{763FF355-C775-4610-AA4D-8D83CE696DDC}" dt="2020-05-19T06:12:43.189" v="5327" actId="20577"/>
          <ac:spMkLst>
            <pc:docMk/>
            <pc:sldMk cId="645973763" sldId="306"/>
            <ac:spMk id="25" creationId="{4C0E25BD-2AE4-47E1-9273-75B0601B928D}"/>
          </ac:spMkLst>
        </pc:spChg>
        <pc:spChg chg="add mod">
          <ac:chgData name="Derek Wang" userId="06d10158ef12eda7" providerId="LiveId" clId="{763FF355-C775-4610-AA4D-8D83CE696DDC}" dt="2020-05-19T06:12:56.942" v="5337" actId="1076"/>
          <ac:spMkLst>
            <pc:docMk/>
            <pc:sldMk cId="645973763" sldId="306"/>
            <ac:spMk id="26" creationId="{42E50B15-D2CE-424A-907C-83365E1A5C4C}"/>
          </ac:spMkLst>
        </pc:spChg>
        <pc:picChg chg="del mod">
          <ac:chgData name="Derek Wang" userId="06d10158ef12eda7" providerId="LiveId" clId="{763FF355-C775-4610-AA4D-8D83CE696DDC}" dt="2020-05-19T06:08:56.641" v="5234" actId="478"/>
          <ac:picMkLst>
            <pc:docMk/>
            <pc:sldMk cId="645973763" sldId="306"/>
            <ac:picMk id="4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9:00.984" v="5239" actId="478"/>
          <ac:picMkLst>
            <pc:docMk/>
            <pc:sldMk cId="645973763" sldId="306"/>
            <ac:picMk id="5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8:56.641" v="5234" actId="478"/>
          <ac:picMkLst>
            <pc:docMk/>
            <pc:sldMk cId="645973763" sldId="306"/>
            <ac:picMk id="9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3T07:40:34.277" v="807" actId="478"/>
          <ac:picMkLst>
            <pc:docMk/>
            <pc:sldMk cId="645973763" sldId="306"/>
            <ac:picMk id="11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9:00.581" v="5238" actId="478"/>
          <ac:picMkLst>
            <pc:docMk/>
            <pc:sldMk cId="645973763" sldId="306"/>
            <ac:picMk id="13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8:56.641" v="5234" actId="478"/>
          <ac:picMkLst>
            <pc:docMk/>
            <pc:sldMk cId="645973763" sldId="306"/>
            <ac:picMk id="15" creationId="{00000000-0000-0000-0000-000000000000}"/>
          </ac:picMkLst>
        </pc:picChg>
        <pc:picChg chg="add mod">
          <ac:chgData name="Derek Wang" userId="06d10158ef12eda7" providerId="LiveId" clId="{763FF355-C775-4610-AA4D-8D83CE696DDC}" dt="2020-05-19T06:10:54.368" v="5254" actId="1076"/>
          <ac:picMkLst>
            <pc:docMk/>
            <pc:sldMk cId="645973763" sldId="306"/>
            <ac:picMk id="19" creationId="{8470D904-EB56-4083-82D0-5CFFA92D90E3}"/>
          </ac:picMkLst>
        </pc:picChg>
        <pc:picChg chg="add mod">
          <ac:chgData name="Derek Wang" userId="06d10158ef12eda7" providerId="LiveId" clId="{763FF355-C775-4610-AA4D-8D83CE696DDC}" dt="2020-05-19T06:11:02.714" v="5257" actId="1076"/>
          <ac:picMkLst>
            <pc:docMk/>
            <pc:sldMk cId="645973763" sldId="306"/>
            <ac:picMk id="21" creationId="{D1A78544-0831-4DCD-BD75-11944AB1AF67}"/>
          </ac:picMkLst>
        </pc:picChg>
        <pc:picChg chg="add mod">
          <ac:chgData name="Derek Wang" userId="06d10158ef12eda7" providerId="LiveId" clId="{763FF355-C775-4610-AA4D-8D83CE696DDC}" dt="2020-05-19T06:11:20.230" v="5260" actId="1076"/>
          <ac:picMkLst>
            <pc:docMk/>
            <pc:sldMk cId="645973763" sldId="306"/>
            <ac:picMk id="24" creationId="{733C8923-686B-4A02-8552-C009D9D38EA0}"/>
          </ac:picMkLst>
        </pc:picChg>
      </pc:sldChg>
      <pc:sldChg chg="addSp delSp modSp add del">
        <pc:chgData name="Derek Wang" userId="06d10158ef12eda7" providerId="LiveId" clId="{763FF355-C775-4610-AA4D-8D83CE696DDC}" dt="2020-06-12T01:33:35.340" v="5696" actId="2696"/>
        <pc:sldMkLst>
          <pc:docMk/>
          <pc:sldMk cId="454623145" sldId="307"/>
        </pc:sldMkLst>
        <pc:spChg chg="mod">
          <ac:chgData name="Derek Wang" userId="06d10158ef12eda7" providerId="LiveId" clId="{763FF355-C775-4610-AA4D-8D83CE696DDC}" dt="2020-05-19T05:47:48.834" v="4823" actId="20577"/>
          <ac:spMkLst>
            <pc:docMk/>
            <pc:sldMk cId="454623145" sldId="307"/>
            <ac:spMk id="25601" creationId="{00000000-0000-0000-0000-000000000000}"/>
          </ac:spMkLst>
        </pc:spChg>
        <pc:picChg chg="add">
          <ac:chgData name="Derek Wang" userId="06d10158ef12eda7" providerId="LiveId" clId="{763FF355-C775-4610-AA4D-8D83CE696DDC}" dt="2020-05-12T07:19:17.688" v="16"/>
          <ac:picMkLst>
            <pc:docMk/>
            <pc:sldMk cId="454623145" sldId="307"/>
            <ac:picMk id="6" creationId="{A03076CD-5D3D-4299-8243-5D077AC78487}"/>
          </ac:picMkLst>
        </pc:picChg>
        <pc:picChg chg="del mod">
          <ac:chgData name="Derek Wang" userId="06d10158ef12eda7" providerId="LiveId" clId="{763FF355-C775-4610-AA4D-8D83CE696DDC}" dt="2020-05-12T07:19:17.438" v="15" actId="478"/>
          <ac:picMkLst>
            <pc:docMk/>
            <pc:sldMk cId="454623145" sldId="307"/>
            <ac:picMk id="8" creationId="{6BB3EE16-610B-4B78-8FF7-7B20DE67855E}"/>
          </ac:picMkLst>
        </pc:picChg>
      </pc:sldChg>
      <pc:sldChg chg="modSp add del modAnim">
        <pc:chgData name="Derek Wang" userId="06d10158ef12eda7" providerId="LiveId" clId="{763FF355-C775-4610-AA4D-8D83CE696DDC}" dt="2020-06-12T01:33:35.552" v="5707" actId="2696"/>
        <pc:sldMkLst>
          <pc:docMk/>
          <pc:sldMk cId="391362395" sldId="308"/>
        </pc:sldMkLst>
        <pc:spChg chg="mod">
          <ac:chgData name="Derek Wang" userId="06d10158ef12eda7" providerId="LiveId" clId="{763FF355-C775-4610-AA4D-8D83CE696DDC}" dt="2020-05-13T12:54:14.726" v="1545" actId="20577"/>
          <ac:spMkLst>
            <pc:docMk/>
            <pc:sldMk cId="391362395" sldId="308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7:36:49.302" v="5639" actId="20577"/>
          <ac:spMkLst>
            <pc:docMk/>
            <pc:sldMk cId="391362395" sldId="308"/>
            <ac:spMk id="7" creationId="{00000000-0000-0000-0000-000000000000}"/>
          </ac:spMkLst>
        </pc:spChg>
      </pc:sldChg>
      <pc:sldChg chg="add del">
        <pc:chgData name="Derek Wang" userId="06d10158ef12eda7" providerId="LiveId" clId="{763FF355-C775-4610-AA4D-8D83CE696DDC}" dt="2020-06-12T01:33:43.083" v="5710" actId="2696"/>
        <pc:sldMkLst>
          <pc:docMk/>
          <pc:sldMk cId="1591363218" sldId="311"/>
        </pc:sldMkLst>
      </pc:sldChg>
      <pc:sldChg chg="modSp add del modAnim">
        <pc:chgData name="Derek Wang" userId="06d10158ef12eda7" providerId="LiveId" clId="{763FF355-C775-4610-AA4D-8D83CE696DDC}" dt="2020-06-12T01:33:35.380" v="5703" actId="2696"/>
        <pc:sldMkLst>
          <pc:docMk/>
          <pc:sldMk cId="4253452460" sldId="315"/>
        </pc:sldMkLst>
        <pc:spChg chg="mod">
          <ac:chgData name="Derek Wang" userId="06d10158ef12eda7" providerId="LiveId" clId="{763FF355-C775-4610-AA4D-8D83CE696DDC}" dt="2020-05-13T10:38:46.439" v="1515" actId="404"/>
          <ac:spMkLst>
            <pc:docMk/>
            <pc:sldMk cId="4253452460" sldId="315"/>
            <ac:spMk id="6" creationId="{00000000-0000-0000-0000-000000000000}"/>
          </ac:spMkLst>
        </pc:spChg>
      </pc:sldChg>
      <pc:sldChg chg="modSp del">
        <pc:chgData name="Derek Wang" userId="06d10158ef12eda7" providerId="LiveId" clId="{763FF355-C775-4610-AA4D-8D83CE696DDC}" dt="2020-05-13T10:40:40" v="1532" actId="2696"/>
        <pc:sldMkLst>
          <pc:docMk/>
          <pc:sldMk cId="445492147" sldId="317"/>
        </pc:sldMkLst>
        <pc:spChg chg="mod">
          <ac:chgData name="Derek Wang" userId="06d10158ef12eda7" providerId="LiveId" clId="{763FF355-C775-4610-AA4D-8D83CE696DDC}" dt="2020-05-13T07:55:43.565" v="887" actId="404"/>
          <ac:spMkLst>
            <pc:docMk/>
            <pc:sldMk cId="445492147" sldId="317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3T10:40:23.139" v="1531" actId="404"/>
          <ac:spMkLst>
            <pc:docMk/>
            <pc:sldMk cId="445492147" sldId="317"/>
            <ac:spMk id="10" creationId="{4B04775A-6D4A-4980-A2E6-E4CD1E2E6A55}"/>
          </ac:spMkLst>
        </pc:spChg>
      </pc:sldChg>
      <pc:sldChg chg="modSp add del ord">
        <pc:chgData name="Derek Wang" userId="06d10158ef12eda7" providerId="LiveId" clId="{763FF355-C775-4610-AA4D-8D83CE696DDC}" dt="2020-06-12T01:33:35.368" v="5700" actId="2696"/>
        <pc:sldMkLst>
          <pc:docMk/>
          <pc:sldMk cId="2213430500" sldId="323"/>
        </pc:sldMkLst>
        <pc:spChg chg="mod">
          <ac:chgData name="Derek Wang" userId="06d10158ef12eda7" providerId="LiveId" clId="{763FF355-C775-4610-AA4D-8D83CE696DDC}" dt="2020-05-13T10:38:42.185" v="1514" actId="404"/>
          <ac:spMkLst>
            <pc:docMk/>
            <pc:sldMk cId="2213430500" sldId="323"/>
            <ac:spMk id="2" creationId="{00000000-0000-0000-0000-000000000000}"/>
          </ac:spMkLst>
        </pc:spChg>
        <pc:spChg chg="mod">
          <ac:chgData name="Derek Wang" userId="06d10158ef12eda7" providerId="LiveId" clId="{763FF355-C775-4610-AA4D-8D83CE696DDC}" dt="2020-05-19T06:13:35.665" v="5345" actId="1076"/>
          <ac:spMkLst>
            <pc:docMk/>
            <pc:sldMk cId="2213430500" sldId="323"/>
            <ac:spMk id="3" creationId="{7B4804E5-2BC5-4386-B72D-636744225299}"/>
          </ac:spMkLst>
        </pc:spChg>
        <pc:spChg chg="mod">
          <ac:chgData name="Derek Wang" userId="06d10158ef12eda7" providerId="LiveId" clId="{763FF355-C775-4610-AA4D-8D83CE696DDC}" dt="2020-05-13T07:39:36.209" v="801" actId="14100"/>
          <ac:spMkLst>
            <pc:docMk/>
            <pc:sldMk cId="2213430500" sldId="323"/>
            <ac:spMk id="5" creationId="{00000000-0000-0000-0000-000000000000}"/>
          </ac:spMkLst>
        </pc:spChg>
        <pc:spChg chg="mod">
          <ac:chgData name="Derek Wang" userId="06d10158ef12eda7" providerId="LiveId" clId="{763FF355-C775-4610-AA4D-8D83CE696DDC}" dt="2020-05-19T06:14:09.534" v="5359" actId="1076"/>
          <ac:spMkLst>
            <pc:docMk/>
            <pc:sldMk cId="2213430500" sldId="323"/>
            <ac:spMk id="9" creationId="{409B46F1-6C6D-40C2-86D8-F248ACA72FED}"/>
          </ac:spMkLst>
        </pc:spChg>
        <pc:spChg chg="mod">
          <ac:chgData name="Derek Wang" userId="06d10158ef12eda7" providerId="LiveId" clId="{763FF355-C775-4610-AA4D-8D83CE696DDC}" dt="2020-05-19T06:14:41.192" v="5372" actId="1076"/>
          <ac:spMkLst>
            <pc:docMk/>
            <pc:sldMk cId="2213430500" sldId="323"/>
            <ac:spMk id="12" creationId="{8E4A79AA-EFB1-4B3F-A9D0-EFD460B4DBF9}"/>
          </ac:spMkLst>
        </pc:spChg>
        <pc:spChg chg="mod">
          <ac:chgData name="Derek Wang" userId="06d10158ef12eda7" providerId="LiveId" clId="{763FF355-C775-4610-AA4D-8D83CE696DDC}" dt="2020-05-19T06:14:24.831" v="5367" actId="1076"/>
          <ac:spMkLst>
            <pc:docMk/>
            <pc:sldMk cId="2213430500" sldId="323"/>
            <ac:spMk id="13" creationId="{FD38CA2E-E71E-465B-AD12-117F9C8D409B}"/>
          </ac:spMkLst>
        </pc:spChg>
        <pc:picChg chg="mod">
          <ac:chgData name="Derek Wang" userId="06d10158ef12eda7" providerId="LiveId" clId="{763FF355-C775-4610-AA4D-8D83CE696DDC}" dt="2020-05-19T06:13:45.194" v="5349" actId="1076"/>
          <ac:picMkLst>
            <pc:docMk/>
            <pc:sldMk cId="2213430500" sldId="323"/>
            <ac:picMk id="7" creationId="{A8A6F1A8-165B-488E-A006-15015A9A51A7}"/>
          </ac:picMkLst>
        </pc:picChg>
        <pc:picChg chg="mod">
          <ac:chgData name="Derek Wang" userId="06d10158ef12eda7" providerId="LiveId" clId="{763FF355-C775-4610-AA4D-8D83CE696DDC}" dt="2020-05-19T06:14:04.403" v="5358" actId="1076"/>
          <ac:picMkLst>
            <pc:docMk/>
            <pc:sldMk cId="2213430500" sldId="323"/>
            <ac:picMk id="11" creationId="{2E620973-CFBA-4A47-B165-65465D7FFF5B}"/>
          </ac:picMkLst>
        </pc:picChg>
      </pc:sldChg>
      <pc:sldChg chg="modSp add del modAnim">
        <pc:chgData name="Derek Wang" userId="06d10158ef12eda7" providerId="LiveId" clId="{763FF355-C775-4610-AA4D-8D83CE696DDC}" dt="2020-06-12T01:33:35.421" v="5704" actId="2696"/>
        <pc:sldMkLst>
          <pc:docMk/>
          <pc:sldMk cId="934507354" sldId="324"/>
        </pc:sldMkLst>
        <pc:spChg chg="mod">
          <ac:chgData name="Derek Wang" userId="06d10158ef12eda7" providerId="LiveId" clId="{763FF355-C775-4610-AA4D-8D83CE696DDC}" dt="2020-05-13T10:38:52.708" v="1516" actId="404"/>
          <ac:spMkLst>
            <pc:docMk/>
            <pc:sldMk cId="934507354" sldId="324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7:06.871" v="5209" actId="20577"/>
          <ac:spMkLst>
            <pc:docMk/>
            <pc:sldMk cId="934507354" sldId="324"/>
            <ac:spMk id="7" creationId="{00000000-0000-0000-0000-000000000000}"/>
          </ac:spMkLst>
        </pc:spChg>
      </pc:sldChg>
      <pc:sldChg chg="del">
        <pc:chgData name="Derek Wang" userId="06d10158ef12eda7" providerId="LiveId" clId="{763FF355-C775-4610-AA4D-8D83CE696DDC}" dt="2020-05-12T07:21:18.905" v="24" actId="2696"/>
        <pc:sldMkLst>
          <pc:docMk/>
          <pc:sldMk cId="1912960336" sldId="325"/>
        </pc:sldMkLst>
      </pc:sldChg>
      <pc:sldChg chg="modSp add del">
        <pc:chgData name="Derek Wang" userId="06d10158ef12eda7" providerId="LiveId" clId="{763FF355-C775-4610-AA4D-8D83CE696DDC}" dt="2020-06-12T01:33:35.562" v="5708" actId="2696"/>
        <pc:sldMkLst>
          <pc:docMk/>
          <pc:sldMk cId="4043334838" sldId="326"/>
        </pc:sldMkLst>
        <pc:spChg chg="mod">
          <ac:chgData name="Derek Wang" userId="06d10158ef12eda7" providerId="LiveId" clId="{763FF355-C775-4610-AA4D-8D83CE696DDC}" dt="2020-05-19T05:48:16.986" v="4828" actId="207"/>
          <ac:spMkLst>
            <pc:docMk/>
            <pc:sldMk cId="4043334838" sldId="326"/>
            <ac:spMk id="5" creationId="{00000000-0000-0000-0000-000000000000}"/>
          </ac:spMkLst>
        </pc:spChg>
      </pc:sldChg>
      <pc:sldChg chg="del">
        <pc:chgData name="Derek Wang" userId="06d10158ef12eda7" providerId="LiveId" clId="{763FF355-C775-4610-AA4D-8D83CE696DDC}" dt="2020-05-12T07:19:58.189" v="18" actId="2696"/>
        <pc:sldMkLst>
          <pc:docMk/>
          <pc:sldMk cId="572835322" sldId="328"/>
        </pc:sldMkLst>
      </pc:sldChg>
      <pc:sldChg chg="modSp add del">
        <pc:chgData name="Derek Wang" userId="06d10158ef12eda7" providerId="LiveId" clId="{763FF355-C775-4610-AA4D-8D83CE696DDC}" dt="2020-06-12T01:33:43.083" v="5712" actId="2696"/>
        <pc:sldMkLst>
          <pc:docMk/>
          <pc:sldMk cId="4282900691" sldId="328"/>
        </pc:sldMkLst>
        <pc:spChg chg="mod">
          <ac:chgData name="Derek Wang" userId="06d10158ef12eda7" providerId="LiveId" clId="{763FF355-C775-4610-AA4D-8D83CE696DDC}" dt="2020-05-13T07:56:24.386" v="888" actId="404"/>
          <ac:spMkLst>
            <pc:docMk/>
            <pc:sldMk cId="4282900691" sldId="328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5:15.730" v="5199" actId="114"/>
          <ac:spMkLst>
            <pc:docMk/>
            <pc:sldMk cId="4282900691" sldId="328"/>
            <ac:spMk id="13" creationId="{00000000-0000-0000-0000-000000000000}"/>
          </ac:spMkLst>
        </pc:spChg>
      </pc:sldChg>
      <pc:sldChg chg="addSp modSp add del">
        <pc:chgData name="Derek Wang" userId="06d10158ef12eda7" providerId="LiveId" clId="{763FF355-C775-4610-AA4D-8D83CE696DDC}" dt="2020-06-12T01:33:43.083" v="5714" actId="2696"/>
        <pc:sldMkLst>
          <pc:docMk/>
          <pc:sldMk cId="516758636" sldId="331"/>
        </pc:sldMkLst>
        <pc:spChg chg="mod">
          <ac:chgData name="Derek Wang" userId="06d10158ef12eda7" providerId="LiveId" clId="{763FF355-C775-4610-AA4D-8D83CE696DDC}" dt="2020-05-13T07:56:35.750" v="891" actId="404"/>
          <ac:spMkLst>
            <pc:docMk/>
            <pc:sldMk cId="516758636" sldId="331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7T12:38:01.332" v="3954" actId="255"/>
          <ac:spMkLst>
            <pc:docMk/>
            <pc:sldMk cId="516758636" sldId="331"/>
            <ac:spMk id="12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6:50.192" v="5438" actId="1076"/>
          <ac:spMkLst>
            <pc:docMk/>
            <pc:sldMk cId="516758636" sldId="331"/>
            <ac:spMk id="13" creationId="{93181FC2-FECF-4187-9BBD-55630711407A}"/>
          </ac:spMkLst>
        </pc:spChg>
        <pc:picChg chg="mod modCrop">
          <ac:chgData name="Derek Wang" userId="06d10158ef12eda7" providerId="LiveId" clId="{763FF355-C775-4610-AA4D-8D83CE696DDC}" dt="2020-05-19T06:16:53.674" v="5439" actId="1076"/>
          <ac:picMkLst>
            <pc:docMk/>
            <pc:sldMk cId="516758636" sldId="331"/>
            <ac:picMk id="8" creationId="{01CA7827-2C00-4246-97B1-05352E6D8367}"/>
          </ac:picMkLst>
        </pc:picChg>
      </pc:sldChg>
      <pc:sldChg chg="del">
        <pc:chgData name="Derek Wang" userId="06d10158ef12eda7" providerId="LiveId" clId="{763FF355-C775-4610-AA4D-8D83CE696DDC}" dt="2020-05-12T07:19:58.195" v="21" actId="2696"/>
        <pc:sldMkLst>
          <pc:docMk/>
          <pc:sldMk cId="2240182999" sldId="331"/>
        </pc:sldMkLst>
      </pc:sldChg>
      <pc:sldChg chg="addSp delSp modSp add del">
        <pc:chgData name="Derek Wang" userId="06d10158ef12eda7" providerId="LiveId" clId="{763FF355-C775-4610-AA4D-8D83CE696DDC}" dt="2020-06-12T01:33:43.083" v="5719" actId="2696"/>
        <pc:sldMkLst>
          <pc:docMk/>
          <pc:sldMk cId="2054811069" sldId="333"/>
        </pc:sldMkLst>
        <pc:spChg chg="mod">
          <ac:chgData name="Derek Wang" userId="06d10158ef12eda7" providerId="LiveId" clId="{763FF355-C775-4610-AA4D-8D83CE696DDC}" dt="2020-05-13T07:56:46.030" v="895" actId="404"/>
          <ac:spMkLst>
            <pc:docMk/>
            <pc:sldMk cId="2054811069" sldId="333"/>
            <ac:spMk id="6" creationId="{00000000-0000-0000-0000-000000000000}"/>
          </ac:spMkLst>
        </pc:spChg>
        <pc:picChg chg="add mod">
          <ac:chgData name="Derek Wang" userId="06d10158ef12eda7" providerId="LiveId" clId="{763FF355-C775-4610-AA4D-8D83CE696DDC}" dt="2020-05-13T07:57:58.651" v="903" actId="1076"/>
          <ac:picMkLst>
            <pc:docMk/>
            <pc:sldMk cId="2054811069" sldId="333"/>
            <ac:picMk id="3" creationId="{F8059F9E-A672-4BF4-8B42-69388176757A}"/>
          </ac:picMkLst>
        </pc:picChg>
        <pc:picChg chg="del">
          <ac:chgData name="Derek Wang" userId="06d10158ef12eda7" providerId="LiveId" clId="{763FF355-C775-4610-AA4D-8D83CE696DDC}" dt="2020-05-13T07:56:53.604" v="896" actId="478"/>
          <ac:picMkLst>
            <pc:docMk/>
            <pc:sldMk cId="2054811069" sldId="333"/>
            <ac:picMk id="12" creationId="{C4F9414F-C826-45BC-A1F1-810E7B0301A7}"/>
          </ac:picMkLst>
        </pc:picChg>
      </pc:sldChg>
      <pc:sldChg chg="modSp add del">
        <pc:chgData name="Derek Wang" userId="06d10158ef12eda7" providerId="LiveId" clId="{763FF355-C775-4610-AA4D-8D83CE696DDC}" dt="2020-06-12T01:33:43.083" v="5717" actId="2696"/>
        <pc:sldMkLst>
          <pc:docMk/>
          <pc:sldMk cId="1537171698" sldId="334"/>
        </pc:sldMkLst>
        <pc:spChg chg="mod">
          <ac:chgData name="Derek Wang" userId="06d10158ef12eda7" providerId="LiveId" clId="{763FF355-C775-4610-AA4D-8D83CE696DDC}" dt="2020-05-19T05:48:29.152" v="4832" actId="207"/>
          <ac:spMkLst>
            <pc:docMk/>
            <pc:sldMk cId="1537171698" sldId="334"/>
            <ac:spMk id="5" creationId="{D4F786C9-5FF3-42FC-93F2-F489FA6365D5}"/>
          </ac:spMkLst>
        </pc:spChg>
      </pc:sldChg>
      <pc:sldChg chg="modSp add del">
        <pc:chgData name="Derek Wang" userId="06d10158ef12eda7" providerId="LiveId" clId="{763FF355-C775-4610-AA4D-8D83CE696DDC}" dt="2020-06-12T01:33:43.096" v="5720" actId="2696"/>
        <pc:sldMkLst>
          <pc:docMk/>
          <pc:sldMk cId="392069660" sldId="335"/>
        </pc:sldMkLst>
        <pc:spChg chg="mod">
          <ac:chgData name="Derek Wang" userId="06d10158ef12eda7" providerId="LiveId" clId="{763FF355-C775-4610-AA4D-8D83CE696DDC}" dt="2020-05-19T05:48:37.752" v="4834" actId="207"/>
          <ac:spMkLst>
            <pc:docMk/>
            <pc:sldMk cId="392069660" sldId="335"/>
            <ac:spMk id="5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9T06:24:15.172" v="5582" actId="20577"/>
        <pc:sldMkLst>
          <pc:docMk/>
          <pc:sldMk cId="1550606620" sldId="336"/>
        </pc:sldMkLst>
        <pc:spChg chg="mod">
          <ac:chgData name="Derek Wang" userId="06d10158ef12eda7" providerId="LiveId" clId="{763FF355-C775-4610-AA4D-8D83CE696DDC}" dt="2020-05-13T07:59:46.929" v="926" actId="404"/>
          <ac:spMkLst>
            <pc:docMk/>
            <pc:sldMk cId="1550606620" sldId="336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24:15.172" v="5582" actId="20577"/>
          <ac:spMkLst>
            <pc:docMk/>
            <pc:sldMk cId="1550606620" sldId="336"/>
            <ac:spMk id="13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6-12T01:33:19.020" v="5669" actId="20577"/>
        <pc:sldMkLst>
          <pc:docMk/>
          <pc:sldMk cId="2081319632" sldId="337"/>
        </pc:sldMkLst>
        <pc:spChg chg="mod">
          <ac:chgData name="Derek Wang" userId="06d10158ef12eda7" providerId="LiveId" clId="{763FF355-C775-4610-AA4D-8D83CE696DDC}" dt="2020-06-12T01:33:19.020" v="5669" actId="20577"/>
          <ac:spMkLst>
            <pc:docMk/>
            <pc:sldMk cId="2081319632" sldId="337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9T05:40:36.772" v="4470" actId="20577"/>
          <ac:spMkLst>
            <pc:docMk/>
            <pc:sldMk cId="2081319632" sldId="337"/>
            <ac:spMk id="8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7T12:38:44.371" v="3959" actId="14100"/>
        <pc:sldMkLst>
          <pc:docMk/>
          <pc:sldMk cId="131925462" sldId="338"/>
        </pc:sldMkLst>
        <pc:spChg chg="mod">
          <ac:chgData name="Derek Wang" userId="06d10158ef12eda7" providerId="LiveId" clId="{763FF355-C775-4610-AA4D-8D83CE696DDC}" dt="2020-05-17T12:38:44.371" v="3959" actId="14100"/>
          <ac:spMkLst>
            <pc:docMk/>
            <pc:sldMk cId="131925462" sldId="338"/>
            <ac:spMk id="7" creationId="{00000000-0000-0000-0000-000000000000}"/>
          </ac:spMkLst>
        </pc:spChg>
      </pc:sldChg>
      <pc:sldChg chg="addSp modSp">
        <pc:chgData name="Derek Wang" userId="06d10158ef12eda7" providerId="LiveId" clId="{763FF355-C775-4610-AA4D-8D83CE696DDC}" dt="2020-05-17T12:34:42.434" v="3925" actId="14100"/>
        <pc:sldMkLst>
          <pc:docMk/>
          <pc:sldMk cId="1068116130" sldId="339"/>
        </pc:sldMkLst>
        <pc:spChg chg="mod">
          <ac:chgData name="Derek Wang" userId="06d10158ef12eda7" providerId="LiveId" clId="{763FF355-C775-4610-AA4D-8D83CE696DDC}" dt="2020-05-17T12:20:45.598" v="3895" actId="114"/>
          <ac:spMkLst>
            <pc:docMk/>
            <pc:sldMk cId="1068116130" sldId="339"/>
            <ac:spMk id="2" creationId="{AFF87B44-6E52-4ACE-A742-132EB6E802F8}"/>
          </ac:spMkLst>
        </pc:spChg>
        <pc:spChg chg="mod">
          <ac:chgData name="Derek Wang" userId="06d10158ef12eda7" providerId="LiveId" clId="{763FF355-C775-4610-AA4D-8D83CE696DDC}" dt="2020-05-17T12:34:42.434" v="3925" actId="14100"/>
          <ac:spMkLst>
            <pc:docMk/>
            <pc:sldMk cId="1068116130" sldId="339"/>
            <ac:spMk id="10" creationId="{4B04775A-6D4A-4980-A2E6-E4CD1E2E6A55}"/>
          </ac:spMkLst>
        </pc:spChg>
        <pc:spChg chg="mod">
          <ac:chgData name="Derek Wang" userId="06d10158ef12eda7" providerId="LiveId" clId="{763FF355-C775-4610-AA4D-8D83CE696DDC}" dt="2020-05-12T07:37:05.484" v="272" actId="692"/>
          <ac:spMkLst>
            <pc:docMk/>
            <pc:sldMk cId="1068116130" sldId="339"/>
            <ac:spMk id="12" creationId="{EC513010-D1E2-49BB-B6DA-A5C57856DD97}"/>
          </ac:spMkLst>
        </pc:spChg>
        <pc:spChg chg="mod">
          <ac:chgData name="Derek Wang" userId="06d10158ef12eda7" providerId="LiveId" clId="{763FF355-C775-4610-AA4D-8D83CE696DDC}" dt="2020-05-12T07:37:08.030" v="273" actId="692"/>
          <ac:spMkLst>
            <pc:docMk/>
            <pc:sldMk cId="1068116130" sldId="339"/>
            <ac:spMk id="15" creationId="{A76DFCB2-117A-44D0-9FE2-00A874A4A01D}"/>
          </ac:spMkLst>
        </pc:spChg>
        <pc:spChg chg="mod">
          <ac:chgData name="Derek Wang" userId="06d10158ef12eda7" providerId="LiveId" clId="{763FF355-C775-4610-AA4D-8D83CE696DDC}" dt="2020-05-12T07:25:40.683" v="42" actId="1076"/>
          <ac:spMkLst>
            <pc:docMk/>
            <pc:sldMk cId="1068116130" sldId="339"/>
            <ac:spMk id="29" creationId="{00000000-0000-0000-0000-000000000000}"/>
          </ac:spMkLst>
        </pc:spChg>
        <pc:spChg chg="mod">
          <ac:chgData name="Derek Wang" userId="06d10158ef12eda7" providerId="LiveId" clId="{763FF355-C775-4610-AA4D-8D83CE696DDC}" dt="2020-05-12T07:37:10.414" v="274" actId="692"/>
          <ac:spMkLst>
            <pc:docMk/>
            <pc:sldMk cId="1068116130" sldId="339"/>
            <ac:spMk id="33" creationId="{CD1DBAD2-75C7-4F74-82E3-4A9C19B56586}"/>
          </ac:spMkLst>
        </pc:spChg>
        <pc:spChg chg="mod ord">
          <ac:chgData name="Derek Wang" userId="06d10158ef12eda7" providerId="LiveId" clId="{763FF355-C775-4610-AA4D-8D83CE696DDC}" dt="2020-05-12T07:31:56.608" v="210" actId="1035"/>
          <ac:spMkLst>
            <pc:docMk/>
            <pc:sldMk cId="1068116130" sldId="339"/>
            <ac:spMk id="36" creationId="{00AD663C-01D9-419F-9CF6-CF5D7E5F556E}"/>
          </ac:spMkLst>
        </pc:spChg>
        <pc:spChg chg="add mod">
          <ac:chgData name="Derek Wang" userId="06d10158ef12eda7" providerId="LiveId" clId="{763FF355-C775-4610-AA4D-8D83CE696DDC}" dt="2020-05-12T07:41:00.249" v="344" actId="1076"/>
          <ac:spMkLst>
            <pc:docMk/>
            <pc:sldMk cId="1068116130" sldId="339"/>
            <ac:spMk id="37" creationId="{7A6B99A9-D87C-4E92-87D2-562E93F991C5}"/>
          </ac:spMkLst>
        </pc:spChg>
        <pc:spChg chg="mod">
          <ac:chgData name="Derek Wang" userId="06d10158ef12eda7" providerId="LiveId" clId="{763FF355-C775-4610-AA4D-8D83CE696DDC}" dt="2020-05-12T07:34:24.794" v="239" actId="1038"/>
          <ac:spMkLst>
            <pc:docMk/>
            <pc:sldMk cId="1068116130" sldId="339"/>
            <ac:spMk id="39" creationId="{E039D8DB-886E-4328-B0C2-0A29CCC855B2}"/>
          </ac:spMkLst>
        </pc:spChg>
        <pc:spChg chg="add mod">
          <ac:chgData name="Derek Wang" userId="06d10158ef12eda7" providerId="LiveId" clId="{763FF355-C775-4610-AA4D-8D83CE696DDC}" dt="2020-05-12T07:40:44.676" v="341" actId="20577"/>
          <ac:spMkLst>
            <pc:docMk/>
            <pc:sldMk cId="1068116130" sldId="339"/>
            <ac:spMk id="40" creationId="{0674019C-C554-4793-A821-3B7E1D751F07}"/>
          </ac:spMkLst>
        </pc:spChg>
        <pc:spChg chg="mod">
          <ac:chgData name="Derek Wang" userId="06d10158ef12eda7" providerId="LiveId" clId="{763FF355-C775-4610-AA4D-8D83CE696DDC}" dt="2020-05-12T07:39:39.119" v="307" actId="14100"/>
          <ac:spMkLst>
            <pc:docMk/>
            <pc:sldMk cId="1068116130" sldId="339"/>
            <ac:spMk id="47" creationId="{A88AA1E5-F338-45DA-B391-D9A2401A4E31}"/>
          </ac:spMkLst>
        </pc:spChg>
        <pc:spChg chg="mod">
          <ac:chgData name="Derek Wang" userId="06d10158ef12eda7" providerId="LiveId" clId="{763FF355-C775-4610-AA4D-8D83CE696DDC}" dt="2020-05-12T07:39:44.013" v="309" actId="14100"/>
          <ac:spMkLst>
            <pc:docMk/>
            <pc:sldMk cId="1068116130" sldId="339"/>
            <ac:spMk id="48" creationId="{A174CCCD-9AA6-4B00-9670-FA7E80F0AAA0}"/>
          </ac:spMkLst>
        </pc:spChg>
        <pc:spChg chg="mod">
          <ac:chgData name="Derek Wang" userId="06d10158ef12eda7" providerId="LiveId" clId="{763FF355-C775-4610-AA4D-8D83CE696DDC}" dt="2020-05-12T07:35:37.582" v="262" actId="114"/>
          <ac:spMkLst>
            <pc:docMk/>
            <pc:sldMk cId="1068116130" sldId="339"/>
            <ac:spMk id="56" creationId="{1831F64C-07EA-4555-9C24-481CAC37C957}"/>
          </ac:spMkLst>
        </pc:spChg>
        <pc:spChg chg="mod">
          <ac:chgData name="Derek Wang" userId="06d10158ef12eda7" providerId="LiveId" clId="{763FF355-C775-4610-AA4D-8D83CE696DDC}" dt="2020-05-12T07:35:43.307" v="265" actId="114"/>
          <ac:spMkLst>
            <pc:docMk/>
            <pc:sldMk cId="1068116130" sldId="339"/>
            <ac:spMk id="57" creationId="{6A1D1F09-75B0-437C-91B9-3C06562BD3C2}"/>
          </ac:spMkLst>
        </pc:spChg>
        <pc:spChg chg="mod">
          <ac:chgData name="Derek Wang" userId="06d10158ef12eda7" providerId="LiveId" clId="{763FF355-C775-4610-AA4D-8D83CE696DDC}" dt="2020-05-12T07:34:30.338" v="240" actId="1038"/>
          <ac:spMkLst>
            <pc:docMk/>
            <pc:sldMk cId="1068116130" sldId="339"/>
            <ac:spMk id="59" creationId="{E42FFA94-E274-4FA8-8CE9-1A52959D4C0C}"/>
          </ac:spMkLst>
        </pc:spChg>
        <pc:spChg chg="mod">
          <ac:chgData name="Derek Wang" userId="06d10158ef12eda7" providerId="LiveId" clId="{763FF355-C775-4610-AA4D-8D83CE696DDC}" dt="2020-05-12T07:34:44.466" v="249" actId="20577"/>
          <ac:spMkLst>
            <pc:docMk/>
            <pc:sldMk cId="1068116130" sldId="339"/>
            <ac:spMk id="60" creationId="{D18B39EB-8CE4-4511-AF50-C880EF6623EA}"/>
          </ac:spMkLst>
        </pc:spChg>
        <pc:spChg chg="mod">
          <ac:chgData name="Derek Wang" userId="06d10158ef12eda7" providerId="LiveId" clId="{763FF355-C775-4610-AA4D-8D83CE696DDC}" dt="2020-05-12T07:40:13.115" v="327" actId="1037"/>
          <ac:spMkLst>
            <pc:docMk/>
            <pc:sldMk cId="1068116130" sldId="339"/>
            <ac:spMk id="64" creationId="{D8F5A257-E831-4AB7-B6E2-02EDDD0D21E8}"/>
          </ac:spMkLst>
        </pc:spChg>
        <pc:grpChg chg="add mod">
          <ac:chgData name="Derek Wang" userId="06d10158ef12eda7" providerId="LiveId" clId="{763FF355-C775-4610-AA4D-8D83CE696DDC}" dt="2020-05-12T07:24:39.650" v="30" actId="164"/>
          <ac:grpSpMkLst>
            <pc:docMk/>
            <pc:sldMk cId="1068116130" sldId="339"/>
            <ac:grpSpMk id="3" creationId="{E3BCC170-248D-4244-B35F-0E78E04AD3F3}"/>
          </ac:grpSpMkLst>
        </pc:grpChg>
        <pc:grpChg chg="add mod">
          <ac:chgData name="Derek Wang" userId="06d10158ef12eda7" providerId="LiveId" clId="{763FF355-C775-4610-AA4D-8D83CE696DDC}" dt="2020-05-12T07:24:55.108" v="33" actId="164"/>
          <ac:grpSpMkLst>
            <pc:docMk/>
            <pc:sldMk cId="1068116130" sldId="339"/>
            <ac:grpSpMk id="6" creationId="{EEE07189-C564-488B-8A35-0826B2053227}"/>
          </ac:grpSpMkLst>
        </pc:grpChg>
        <pc:grpChg chg="add mod">
          <ac:chgData name="Derek Wang" userId="06d10158ef12eda7" providerId="LiveId" clId="{763FF355-C775-4610-AA4D-8D83CE696DDC}" dt="2020-05-12T07:25:36.884" v="40" actId="164"/>
          <ac:grpSpMkLst>
            <pc:docMk/>
            <pc:sldMk cId="1068116130" sldId="339"/>
            <ac:grpSpMk id="7" creationId="{63F9BD9F-54A9-4175-A25D-702BC1F47796}"/>
          </ac:grpSpMkLst>
        </pc:grpChg>
        <pc:grpChg chg="add mod">
          <ac:chgData name="Derek Wang" userId="06d10158ef12eda7" providerId="LiveId" clId="{763FF355-C775-4610-AA4D-8D83CE696DDC}" dt="2020-05-12T07:25:54.135" v="45" actId="164"/>
          <ac:grpSpMkLst>
            <pc:docMk/>
            <pc:sldMk cId="1068116130" sldId="339"/>
            <ac:grpSpMk id="8" creationId="{875DC167-47BD-4859-A5E3-B444EDD708C6}"/>
          </ac:grpSpMkLst>
        </pc:grpChg>
        <pc:grpChg chg="add mod">
          <ac:chgData name="Derek Wang" userId="06d10158ef12eda7" providerId="LiveId" clId="{763FF355-C775-4610-AA4D-8D83CE696DDC}" dt="2020-05-12T07:26:02.562" v="48" actId="164"/>
          <ac:grpSpMkLst>
            <pc:docMk/>
            <pc:sldMk cId="1068116130" sldId="339"/>
            <ac:grpSpMk id="9" creationId="{B9E6FB13-61C8-4A0C-92C1-FF58B4DB1E2D}"/>
          </ac:grpSpMkLst>
        </pc:grpChg>
        <pc:grpChg chg="add mod">
          <ac:chgData name="Derek Wang" userId="06d10158ef12eda7" providerId="LiveId" clId="{763FF355-C775-4610-AA4D-8D83CE696DDC}" dt="2020-05-16T12:52:46.262" v="3426" actId="14100"/>
          <ac:grpSpMkLst>
            <pc:docMk/>
            <pc:sldMk cId="1068116130" sldId="339"/>
            <ac:grpSpMk id="13" creationId="{1B7D8688-A137-4696-80CC-40E2108BEBB0}"/>
          </ac:grpSpMkLst>
        </pc:grpChg>
        <pc:picChg chg="mod modCrop">
          <ac:chgData name="Derek Wang" userId="06d10158ef12eda7" providerId="LiveId" clId="{763FF355-C775-4610-AA4D-8D83CE696DDC}" dt="2020-05-12T07:39:22.454" v="305" actId="732"/>
          <ac:picMkLst>
            <pc:docMk/>
            <pc:sldMk cId="1068116130" sldId="339"/>
            <ac:picMk id="55" creationId="{7486870B-BBB7-40A8-BF76-AB1AA3B2A201}"/>
          </ac:picMkLst>
        </pc:picChg>
        <pc:cxnChg chg="mod">
          <ac:chgData name="Derek Wang" userId="06d10158ef12eda7" providerId="LiveId" clId="{763FF355-C775-4610-AA4D-8D83CE696DDC}" dt="2020-05-12T07:32:40.835" v="219" actId="692"/>
          <ac:cxnSpMkLst>
            <pc:docMk/>
            <pc:sldMk cId="1068116130" sldId="339"/>
            <ac:cxnSpMk id="4" creationId="{A9CD52C9-E657-4086-93AC-E2D33AA7BB5C}"/>
          </ac:cxnSpMkLst>
        </pc:cxnChg>
        <pc:cxnChg chg="mod">
          <ac:chgData name="Derek Wang" userId="06d10158ef12eda7" providerId="LiveId" clId="{763FF355-C775-4610-AA4D-8D83CE696DDC}" dt="2020-05-12T07:33:10.106" v="224" actId="14100"/>
          <ac:cxnSpMkLst>
            <pc:docMk/>
            <pc:sldMk cId="1068116130" sldId="339"/>
            <ac:cxnSpMk id="20" creationId="{0000108E-765C-4BC0-B176-4C40FEEE0B41}"/>
          </ac:cxnSpMkLst>
        </pc:cxnChg>
        <pc:cxnChg chg="add mod">
          <ac:chgData name="Derek Wang" userId="06d10158ef12eda7" providerId="LiveId" clId="{763FF355-C775-4610-AA4D-8D83CE696DDC}" dt="2020-05-12T07:40:19.031" v="331" actId="1035"/>
          <ac:cxnSpMkLst>
            <pc:docMk/>
            <pc:sldMk cId="1068116130" sldId="339"/>
            <ac:cxnSpMk id="34" creationId="{FC604B90-DAB5-4473-9F95-516E3CBAF392}"/>
          </ac:cxnSpMkLst>
        </pc:cxnChg>
        <pc:cxnChg chg="mod">
          <ac:chgData name="Derek Wang" userId="06d10158ef12eda7" providerId="LiveId" clId="{763FF355-C775-4610-AA4D-8D83CE696DDC}" dt="2020-05-12T07:32:57.757" v="222" actId="692"/>
          <ac:cxnSpMkLst>
            <pc:docMk/>
            <pc:sldMk cId="1068116130" sldId="339"/>
            <ac:cxnSpMk id="35" creationId="{4F5CEA95-D12B-4A54-A60F-F85381A5D5AD}"/>
          </ac:cxnSpMkLst>
        </pc:cxnChg>
        <pc:cxnChg chg="mod ord">
          <ac:chgData name="Derek Wang" userId="06d10158ef12eda7" providerId="LiveId" clId="{763FF355-C775-4610-AA4D-8D83CE696DDC}" dt="2020-05-12T07:33:01.246" v="223" actId="692"/>
          <ac:cxnSpMkLst>
            <pc:docMk/>
            <pc:sldMk cId="1068116130" sldId="339"/>
            <ac:cxnSpMk id="38" creationId="{ABBFB446-AA11-4B60-A452-E37DDCC6D16E}"/>
          </ac:cxnSpMkLst>
        </pc:cxnChg>
        <pc:cxnChg chg="mod">
          <ac:chgData name="Derek Wang" userId="06d10158ef12eda7" providerId="LiveId" clId="{763FF355-C775-4610-AA4D-8D83CE696DDC}" dt="2020-05-12T07:33:31.932" v="227" actId="692"/>
          <ac:cxnSpMkLst>
            <pc:docMk/>
            <pc:sldMk cId="1068116130" sldId="339"/>
            <ac:cxnSpMk id="45" creationId="{C4AFCFA9-A5A4-4DC8-8059-0B2F22CFC8AC}"/>
          </ac:cxnSpMkLst>
        </pc:cxnChg>
        <pc:cxnChg chg="mod">
          <ac:chgData name="Derek Wang" userId="06d10158ef12eda7" providerId="LiveId" clId="{763FF355-C775-4610-AA4D-8D83CE696DDC}" dt="2020-05-12T07:33:29.035" v="226" actId="692"/>
          <ac:cxnSpMkLst>
            <pc:docMk/>
            <pc:sldMk cId="1068116130" sldId="339"/>
            <ac:cxnSpMk id="51" creationId="{A71FDFBD-0546-4CF1-9277-EB2EC0717E1E}"/>
          </ac:cxnSpMkLst>
        </pc:cxnChg>
      </pc:sldChg>
      <pc:sldChg chg="del">
        <pc:chgData name="Derek Wang" userId="06d10158ef12eda7" providerId="LiveId" clId="{763FF355-C775-4610-AA4D-8D83CE696DDC}" dt="2020-05-12T07:19:58.196" v="22" actId="2696"/>
        <pc:sldMkLst>
          <pc:docMk/>
          <pc:sldMk cId="268675134" sldId="340"/>
        </pc:sldMkLst>
      </pc:sldChg>
      <pc:sldChg chg="addSp modSp add del">
        <pc:chgData name="Derek Wang" userId="06d10158ef12eda7" providerId="LiveId" clId="{763FF355-C775-4610-AA4D-8D83CE696DDC}" dt="2020-06-12T01:33:43.083" v="5715" actId="2696"/>
        <pc:sldMkLst>
          <pc:docMk/>
          <pc:sldMk cId="4267525895" sldId="340"/>
        </pc:sldMkLst>
        <pc:spChg chg="mod">
          <ac:chgData name="Derek Wang" userId="06d10158ef12eda7" providerId="LiveId" clId="{763FF355-C775-4610-AA4D-8D83CE696DDC}" dt="2020-05-13T07:56:38.842" v="892" actId="404"/>
          <ac:spMkLst>
            <pc:docMk/>
            <pc:sldMk cId="4267525895" sldId="340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7T12:38:12.592" v="3956" actId="14100"/>
          <ac:spMkLst>
            <pc:docMk/>
            <pc:sldMk cId="4267525895" sldId="340"/>
            <ac:spMk id="12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7:48.429" v="5484" actId="20577"/>
          <ac:spMkLst>
            <pc:docMk/>
            <pc:sldMk cId="4267525895" sldId="340"/>
            <ac:spMk id="13" creationId="{74636F11-9E78-45CC-ABFD-1EA0F73DB20D}"/>
          </ac:spMkLst>
        </pc:spChg>
        <pc:picChg chg="mod modCrop">
          <ac:chgData name="Derek Wang" userId="06d10158ef12eda7" providerId="LiveId" clId="{763FF355-C775-4610-AA4D-8D83CE696DDC}" dt="2020-05-19T06:18:05.934" v="5487" actId="1076"/>
          <ac:picMkLst>
            <pc:docMk/>
            <pc:sldMk cId="4267525895" sldId="340"/>
            <ac:picMk id="3" creationId="{2125C6B0-6F3B-491B-BCF6-8A9E2FA4EDAC}"/>
          </ac:picMkLst>
        </pc:picChg>
      </pc:sldChg>
      <pc:sldChg chg="addSp delSp modSp">
        <pc:chgData name="Derek Wang" userId="06d10158ef12eda7" providerId="LiveId" clId="{763FF355-C775-4610-AA4D-8D83CE696DDC}" dt="2020-05-17T12:35:34.889" v="3928" actId="14100"/>
        <pc:sldMkLst>
          <pc:docMk/>
          <pc:sldMk cId="3849868256" sldId="341"/>
        </pc:sldMkLst>
        <pc:spChg chg="add del mod">
          <ac:chgData name="Derek Wang" userId="06d10158ef12eda7" providerId="LiveId" clId="{763FF355-C775-4610-AA4D-8D83CE696DDC}" dt="2020-05-12T15:25:23.812" v="675" actId="478"/>
          <ac:spMkLst>
            <pc:docMk/>
            <pc:sldMk cId="3849868256" sldId="341"/>
            <ac:spMk id="2" creationId="{CEC16F6C-999B-4AFA-A505-BC72861D4D09}"/>
          </ac:spMkLst>
        </pc:spChg>
        <pc:spChg chg="del">
          <ac:chgData name="Derek Wang" userId="06d10158ef12eda7" providerId="LiveId" clId="{763FF355-C775-4610-AA4D-8D83CE696DDC}" dt="2020-05-12T15:12:06.026" v="421" actId="478"/>
          <ac:spMkLst>
            <pc:docMk/>
            <pc:sldMk cId="3849868256" sldId="341"/>
            <ac:spMk id="8" creationId="{AF98CEF6-5B51-4931-A307-111F86240F3A}"/>
          </ac:spMkLst>
        </pc:spChg>
        <pc:spChg chg="mod">
          <ac:chgData name="Derek Wang" userId="06d10158ef12eda7" providerId="LiveId" clId="{763FF355-C775-4610-AA4D-8D83CE696DDC}" dt="2020-05-17T12:35:34.889" v="3928" actId="14100"/>
          <ac:spMkLst>
            <pc:docMk/>
            <pc:sldMk cId="3849868256" sldId="341"/>
            <ac:spMk id="10" creationId="{4B04775A-6D4A-4980-A2E6-E4CD1E2E6A55}"/>
          </ac:spMkLst>
        </pc:spChg>
        <pc:spChg chg="add del mod">
          <ac:chgData name="Derek Wang" userId="06d10158ef12eda7" providerId="LiveId" clId="{763FF355-C775-4610-AA4D-8D83CE696DDC}" dt="2020-05-12T15:25:42.772" v="691" actId="478"/>
          <ac:spMkLst>
            <pc:docMk/>
            <pc:sldMk cId="3849868256" sldId="341"/>
            <ac:spMk id="15" creationId="{D35D6B48-F73A-4BA1-98CD-06084F41D7A7}"/>
          </ac:spMkLst>
        </pc:spChg>
        <pc:spChg chg="add mod">
          <ac:chgData name="Derek Wang" userId="06d10158ef12eda7" providerId="LiveId" clId="{763FF355-C775-4610-AA4D-8D83CE696DDC}" dt="2020-05-12T15:25:46.994" v="692" actId="1076"/>
          <ac:spMkLst>
            <pc:docMk/>
            <pc:sldMk cId="3849868256" sldId="341"/>
            <ac:spMk id="17" creationId="{0818694D-1C7B-43FE-9EB1-E44A80AEC622}"/>
          </ac:spMkLst>
        </pc:spChg>
        <pc:spChg chg="add mod">
          <ac:chgData name="Derek Wang" userId="06d10158ef12eda7" providerId="LiveId" clId="{763FF355-C775-4610-AA4D-8D83CE696DDC}" dt="2020-05-12T15:26:08.330" v="715" actId="1076"/>
          <ac:spMkLst>
            <pc:docMk/>
            <pc:sldMk cId="3849868256" sldId="341"/>
            <ac:spMk id="18" creationId="{F14A6B83-5450-4045-B8C6-0B9A3C47E901}"/>
          </ac:spMkLst>
        </pc:spChg>
        <pc:picChg chg="mod">
          <ac:chgData name="Derek Wang" userId="06d10158ef12eda7" providerId="LiveId" clId="{763FF355-C775-4610-AA4D-8D83CE696DDC}" dt="2020-05-12T15:26:16.011" v="716" actId="14100"/>
          <ac:picMkLst>
            <pc:docMk/>
            <pc:sldMk cId="3849868256" sldId="341"/>
            <ac:picMk id="3" creationId="{214D4940-4516-48BF-9359-713A303FD4F6}"/>
          </ac:picMkLst>
        </pc:picChg>
        <pc:picChg chg="add mod modCrop">
          <ac:chgData name="Derek Wang" userId="06d10158ef12eda7" providerId="LiveId" clId="{763FF355-C775-4610-AA4D-8D83CE696DDC}" dt="2020-05-12T15:26:20.370" v="717" actId="14100"/>
          <ac:picMkLst>
            <pc:docMk/>
            <pc:sldMk cId="3849868256" sldId="341"/>
            <ac:picMk id="13" creationId="{11F1A28B-65CD-477E-924B-9360A5BAF270}"/>
          </ac:picMkLst>
        </pc:picChg>
      </pc:sldChg>
      <pc:sldChg chg="delSp del">
        <pc:chgData name="Derek Wang" userId="06d10158ef12eda7" providerId="LiveId" clId="{763FF355-C775-4610-AA4D-8D83CE696DDC}" dt="2020-05-12T15:12:24.742" v="426" actId="2696"/>
        <pc:sldMkLst>
          <pc:docMk/>
          <pc:sldMk cId="1839517874" sldId="342"/>
        </pc:sldMkLst>
        <pc:picChg chg="del">
          <ac:chgData name="Derek Wang" userId="06d10158ef12eda7" providerId="LiveId" clId="{763FF355-C775-4610-AA4D-8D83CE696DDC}" dt="2020-05-12T15:12:11.909" v="423"/>
          <ac:picMkLst>
            <pc:docMk/>
            <pc:sldMk cId="1839517874" sldId="342"/>
            <ac:picMk id="3" creationId="{5E6B6BFC-AB5D-4D53-86DD-9EC2C4D78945}"/>
          </ac:picMkLst>
        </pc:picChg>
      </pc:sldChg>
      <pc:sldChg chg="modSp">
        <pc:chgData name="Derek Wang" userId="06d10158ef12eda7" providerId="LiveId" clId="{763FF355-C775-4610-AA4D-8D83CE696DDC}" dt="2020-05-17T12:34:35.820" v="3923" actId="14100"/>
        <pc:sldMkLst>
          <pc:docMk/>
          <pc:sldMk cId="2815524126" sldId="343"/>
        </pc:sldMkLst>
        <pc:spChg chg="mod">
          <ac:chgData name="Derek Wang" userId="06d10158ef12eda7" providerId="LiveId" clId="{763FF355-C775-4610-AA4D-8D83CE696DDC}" dt="2020-05-17T12:34:35.820" v="3923" actId="14100"/>
          <ac:spMkLst>
            <pc:docMk/>
            <pc:sldMk cId="2815524126" sldId="343"/>
            <ac:spMk id="10" creationId="{4B04775A-6D4A-4980-A2E6-E4CD1E2E6A55}"/>
          </ac:spMkLst>
        </pc:spChg>
        <pc:picChg chg="mod">
          <ac:chgData name="Derek Wang" userId="06d10158ef12eda7" providerId="LiveId" clId="{763FF355-C775-4610-AA4D-8D83CE696DDC}" dt="2020-05-16T12:53:07.782" v="3429" actId="1076"/>
          <ac:picMkLst>
            <pc:docMk/>
            <pc:sldMk cId="2815524126" sldId="343"/>
            <ac:picMk id="3" creationId="{E0BE7633-B8BF-4E21-8BC2-5AABE7691926}"/>
          </ac:picMkLst>
        </pc:picChg>
        <pc:picChg chg="mod">
          <ac:chgData name="Derek Wang" userId="06d10158ef12eda7" providerId="LiveId" clId="{763FF355-C775-4610-AA4D-8D83CE696DDC}" dt="2020-05-16T12:53:03.192" v="3428" actId="1076"/>
          <ac:picMkLst>
            <pc:docMk/>
            <pc:sldMk cId="2815524126" sldId="343"/>
            <ac:picMk id="7" creationId="{EBEC4DA7-55AA-4D3E-A7F4-9DABDCDF4AAC}"/>
          </ac:picMkLst>
        </pc:picChg>
      </pc:sldChg>
      <pc:sldChg chg="modSp">
        <pc:chgData name="Derek Wang" userId="06d10158ef12eda7" providerId="LiveId" clId="{763FF355-C775-4610-AA4D-8D83CE696DDC}" dt="2020-05-17T12:34:26.748" v="3921" actId="14100"/>
        <pc:sldMkLst>
          <pc:docMk/>
          <pc:sldMk cId="3408443781" sldId="344"/>
        </pc:sldMkLst>
        <pc:spChg chg="mod">
          <ac:chgData name="Derek Wang" userId="06d10158ef12eda7" providerId="LiveId" clId="{763FF355-C775-4610-AA4D-8D83CE696DDC}" dt="2020-05-17T12:34:26.748" v="3921" actId="14100"/>
          <ac:spMkLst>
            <pc:docMk/>
            <pc:sldMk cId="3408443781" sldId="344"/>
            <ac:spMk id="7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7T12:34:31.417" v="3922" actId="14100"/>
        <pc:sldMkLst>
          <pc:docMk/>
          <pc:sldMk cId="1196501102" sldId="345"/>
        </pc:sldMkLst>
        <pc:spChg chg="mod">
          <ac:chgData name="Derek Wang" userId="06d10158ef12eda7" providerId="LiveId" clId="{763FF355-C775-4610-AA4D-8D83CE696DDC}" dt="2020-05-17T12:34:31.417" v="3922" actId="14100"/>
          <ac:spMkLst>
            <pc:docMk/>
            <pc:sldMk cId="1196501102" sldId="345"/>
            <ac:spMk id="7" creationId="{00000000-0000-0000-0000-000000000000}"/>
          </ac:spMkLst>
        </pc:spChg>
        <pc:picChg chg="mod">
          <ac:chgData name="Derek Wang" userId="06d10158ef12eda7" providerId="LiveId" clId="{763FF355-C775-4610-AA4D-8D83CE696DDC}" dt="2020-05-12T15:30:26.167" v="762" actId="14100"/>
          <ac:picMkLst>
            <pc:docMk/>
            <pc:sldMk cId="1196501102" sldId="345"/>
            <ac:picMk id="3" creationId="{CB8EC142-3693-4ABF-A135-D06E33B813F9}"/>
          </ac:picMkLst>
        </pc:picChg>
        <pc:picChg chg="mod">
          <ac:chgData name="Derek Wang" userId="06d10158ef12eda7" providerId="LiveId" clId="{763FF355-C775-4610-AA4D-8D83CE696DDC}" dt="2020-05-12T15:30:08.057" v="759" actId="14100"/>
          <ac:picMkLst>
            <pc:docMk/>
            <pc:sldMk cId="1196501102" sldId="345"/>
            <ac:picMk id="12" creationId="{11ED7886-0930-4076-85E8-0C8489A3F231}"/>
          </ac:picMkLst>
        </pc:picChg>
      </pc:sldChg>
      <pc:sldChg chg="addSp delSp modSp ord">
        <pc:chgData name="Derek Wang" userId="06d10158ef12eda7" providerId="LiveId" clId="{763FF355-C775-4610-AA4D-8D83CE696DDC}" dt="2020-05-17T12:36:44.394" v="3941" actId="14100"/>
        <pc:sldMkLst>
          <pc:docMk/>
          <pc:sldMk cId="225063632" sldId="346"/>
        </pc:sldMkLst>
        <pc:spChg chg="mod">
          <ac:chgData name="Derek Wang" userId="06d10158ef12eda7" providerId="LiveId" clId="{763FF355-C775-4610-AA4D-8D83CE696DDC}" dt="2020-05-17T12:36:44.394" v="3941" actId="14100"/>
          <ac:spMkLst>
            <pc:docMk/>
            <pc:sldMk cId="225063632" sldId="346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2T15:32:21.564" v="792" actId="962"/>
          <ac:spMkLst>
            <pc:docMk/>
            <pc:sldMk cId="225063632" sldId="346"/>
            <ac:spMk id="12" creationId="{00000000-0000-0000-0000-000000000000}"/>
          </ac:spMkLst>
        </pc:spChg>
        <pc:picChg chg="del mod">
          <ac:chgData name="Derek Wang" userId="06d10158ef12eda7" providerId="LiveId" clId="{763FF355-C775-4610-AA4D-8D83CE696DDC}" dt="2020-05-12T15:30:39.863" v="765" actId="478"/>
          <ac:picMkLst>
            <pc:docMk/>
            <pc:sldMk cId="225063632" sldId="346"/>
            <ac:picMk id="3" creationId="{A8C60E34-7B5B-4B15-AC87-1C263C0455A0}"/>
          </ac:picMkLst>
        </pc:picChg>
        <pc:picChg chg="add mod">
          <ac:chgData name="Derek Wang" userId="06d10158ef12eda7" providerId="LiveId" clId="{763FF355-C775-4610-AA4D-8D83CE696DDC}" dt="2020-05-12T15:32:39.738" v="798" actId="1076"/>
          <ac:picMkLst>
            <pc:docMk/>
            <pc:sldMk cId="225063632" sldId="346"/>
            <ac:picMk id="4" creationId="{3D31DE1C-5BB9-4E12-AE29-64032634C09E}"/>
          </ac:picMkLst>
        </pc:picChg>
        <pc:picChg chg="del mod">
          <ac:chgData name="Derek Wang" userId="06d10158ef12eda7" providerId="LiveId" clId="{763FF355-C775-4610-AA4D-8D83CE696DDC}" dt="2020-05-12T15:30:38.489" v="764" actId="478"/>
          <ac:picMkLst>
            <pc:docMk/>
            <pc:sldMk cId="225063632" sldId="346"/>
            <ac:picMk id="8" creationId="{EB4EB457-ECFB-4DF9-82B2-D2F3947869FE}"/>
          </ac:picMkLst>
        </pc:picChg>
        <pc:picChg chg="add mod">
          <ac:chgData name="Derek Wang" userId="06d10158ef12eda7" providerId="LiveId" clId="{763FF355-C775-4610-AA4D-8D83CE696DDC}" dt="2020-05-12T15:32:34.561" v="797" actId="1076"/>
          <ac:picMkLst>
            <pc:docMk/>
            <pc:sldMk cId="225063632" sldId="346"/>
            <ac:picMk id="9" creationId="{3F8E5299-4BC0-4C4F-9521-AC7E274C8611}"/>
          </ac:picMkLst>
        </pc:picChg>
      </pc:sldChg>
      <pc:sldChg chg="del">
        <pc:chgData name="Derek Wang" userId="06d10158ef12eda7" providerId="LiveId" clId="{763FF355-C775-4610-AA4D-8D83CE696DDC}" dt="2020-05-12T07:19:58.187" v="17" actId="2696"/>
        <pc:sldMkLst>
          <pc:docMk/>
          <pc:sldMk cId="1280827565" sldId="347"/>
        </pc:sldMkLst>
      </pc:sldChg>
      <pc:sldChg chg="addSp modSp add del">
        <pc:chgData name="Derek Wang" userId="06d10158ef12eda7" providerId="LiveId" clId="{763FF355-C775-4610-AA4D-8D83CE696DDC}" dt="2020-06-12T01:33:43.083" v="5716" actId="2696"/>
        <pc:sldMkLst>
          <pc:docMk/>
          <pc:sldMk cId="3605880143" sldId="347"/>
        </pc:sldMkLst>
        <pc:spChg chg="mod">
          <ac:chgData name="Derek Wang" userId="06d10158ef12eda7" providerId="LiveId" clId="{763FF355-C775-4610-AA4D-8D83CE696DDC}" dt="2020-05-13T07:56:41.876" v="893" actId="404"/>
          <ac:spMkLst>
            <pc:docMk/>
            <pc:sldMk cId="3605880143" sldId="347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7T12:38:20.012" v="3958" actId="14100"/>
          <ac:spMkLst>
            <pc:docMk/>
            <pc:sldMk cId="3605880143" sldId="347"/>
            <ac:spMk id="12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9:16.004" v="5556" actId="1076"/>
          <ac:spMkLst>
            <pc:docMk/>
            <pc:sldMk cId="3605880143" sldId="347"/>
            <ac:spMk id="13" creationId="{0AD372E2-8D28-4DFD-AD32-AD2618953E8A}"/>
          </ac:spMkLst>
        </pc:spChg>
        <pc:picChg chg="mod modCrop">
          <ac:chgData name="Derek Wang" userId="06d10158ef12eda7" providerId="LiveId" clId="{763FF355-C775-4610-AA4D-8D83CE696DDC}" dt="2020-05-19T06:19:20.716" v="5557" actId="1076"/>
          <ac:picMkLst>
            <pc:docMk/>
            <pc:sldMk cId="3605880143" sldId="347"/>
            <ac:picMk id="4" creationId="{F77B2955-61D9-4CA5-9B7A-9AEEE49AE0EF}"/>
          </ac:picMkLst>
        </pc:picChg>
      </pc:sldChg>
      <pc:sldChg chg="del">
        <pc:chgData name="Derek Wang" userId="06d10158ef12eda7" providerId="LiveId" clId="{763FF355-C775-4610-AA4D-8D83CE696DDC}" dt="2020-05-12T07:19:58.191" v="19" actId="2696"/>
        <pc:sldMkLst>
          <pc:docMk/>
          <pc:sldMk cId="1924288783" sldId="348"/>
        </pc:sldMkLst>
      </pc:sldChg>
      <pc:sldChg chg="modSp add del">
        <pc:chgData name="Derek Wang" userId="06d10158ef12eda7" providerId="LiveId" clId="{763FF355-C775-4610-AA4D-8D83CE696DDC}" dt="2020-06-12T01:33:43.083" v="5713" actId="2696"/>
        <pc:sldMkLst>
          <pc:docMk/>
          <pc:sldMk cId="2512422179" sldId="348"/>
        </pc:sldMkLst>
        <pc:spChg chg="mod">
          <ac:chgData name="Derek Wang" userId="06d10158ef12eda7" providerId="LiveId" clId="{763FF355-C775-4610-AA4D-8D83CE696DDC}" dt="2020-05-13T07:56:28.106" v="889" actId="404"/>
          <ac:spMkLst>
            <pc:docMk/>
            <pc:sldMk cId="2512422179" sldId="348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6:09.345" v="5203" actId="20577"/>
          <ac:spMkLst>
            <pc:docMk/>
            <pc:sldMk cId="2512422179" sldId="348"/>
            <ac:spMk id="13" creationId="{35A9D6D3-BD6E-43DF-8E1B-D96635FF8BBE}"/>
          </ac:spMkLst>
        </pc:spChg>
        <pc:picChg chg="mod">
          <ac:chgData name="Derek Wang" userId="06d10158ef12eda7" providerId="LiveId" clId="{763FF355-C775-4610-AA4D-8D83CE696DDC}" dt="2020-05-15T09:47:59.946" v="2278" actId="1076"/>
          <ac:picMkLst>
            <pc:docMk/>
            <pc:sldMk cId="2512422179" sldId="348"/>
            <ac:picMk id="3" creationId="{0EEF391F-226C-4A6E-BC86-BEB1E8F6271D}"/>
          </ac:picMkLst>
        </pc:picChg>
      </pc:sldChg>
      <pc:sldChg chg="delSp modSp add del">
        <pc:chgData name="Derek Wang" userId="06d10158ef12eda7" providerId="LiveId" clId="{763FF355-C775-4610-AA4D-8D83CE696DDC}" dt="2020-05-17T12:20:05.432" v="3892" actId="2696"/>
        <pc:sldMkLst>
          <pc:docMk/>
          <pc:sldMk cId="187951165" sldId="349"/>
        </pc:sldMkLst>
        <pc:spChg chg="mod">
          <ac:chgData name="Derek Wang" userId="06d10158ef12eda7" providerId="LiveId" clId="{763FF355-C775-4610-AA4D-8D83CE696DDC}" dt="2020-05-13T07:56:31.169" v="890" actId="404"/>
          <ac:spMkLst>
            <pc:docMk/>
            <pc:sldMk cId="187951165" sldId="349"/>
            <ac:spMk id="6" creationId="{00000000-0000-0000-0000-000000000000}"/>
          </ac:spMkLst>
        </pc:spChg>
        <pc:spChg chg="del mod">
          <ac:chgData name="Derek Wang" userId="06d10158ef12eda7" providerId="LiveId" clId="{763FF355-C775-4610-AA4D-8D83CE696DDC}" dt="2020-05-17T12:20:01.391" v="3891" actId="478"/>
          <ac:spMkLst>
            <pc:docMk/>
            <pc:sldMk cId="187951165" sldId="349"/>
            <ac:spMk id="13" creationId="{83B82E19-5ECE-49B8-869D-B76C23820511}"/>
          </ac:spMkLst>
        </pc:spChg>
      </pc:sldChg>
      <pc:sldChg chg="del">
        <pc:chgData name="Derek Wang" userId="06d10158ef12eda7" providerId="LiveId" clId="{763FF355-C775-4610-AA4D-8D83CE696DDC}" dt="2020-05-12T07:19:58.193" v="20" actId="2696"/>
        <pc:sldMkLst>
          <pc:docMk/>
          <pc:sldMk cId="1882825257" sldId="349"/>
        </pc:sldMkLst>
      </pc:sldChg>
      <pc:sldChg chg="addSp delSp modSp add">
        <pc:chgData name="Derek Wang" userId="06d10158ef12eda7" providerId="LiveId" clId="{763FF355-C775-4610-AA4D-8D83CE696DDC}" dt="2020-05-19T06:04:52.261" v="5195" actId="114"/>
        <pc:sldMkLst>
          <pc:docMk/>
          <pc:sldMk cId="1942696676" sldId="350"/>
        </pc:sldMkLst>
        <pc:spChg chg="add del mod">
          <ac:chgData name="Derek Wang" userId="06d10158ef12eda7" providerId="LiveId" clId="{763FF355-C775-4610-AA4D-8D83CE696DDC}" dt="2020-05-12T15:19:31.171" v="569" actId="478"/>
          <ac:spMkLst>
            <pc:docMk/>
            <pc:sldMk cId="1942696676" sldId="350"/>
            <ac:spMk id="2" creationId="{AAAC07B5-C0E4-4D19-B3BC-7D83694A8656}"/>
          </ac:spMkLst>
        </pc:spChg>
        <pc:spChg chg="add del mod">
          <ac:chgData name="Derek Wang" userId="06d10158ef12eda7" providerId="LiveId" clId="{763FF355-C775-4610-AA4D-8D83CE696DDC}" dt="2020-05-15T07:07:16.024" v="1579" actId="478"/>
          <ac:spMkLst>
            <pc:docMk/>
            <pc:sldMk cId="1942696676" sldId="350"/>
            <ac:spMk id="3" creationId="{CA79B2B7-AAFC-4372-853D-BCFD99FD55AC}"/>
          </ac:spMkLst>
        </pc:spChg>
        <pc:spChg chg="add del mod">
          <ac:chgData name="Derek Wang" userId="06d10158ef12eda7" providerId="LiveId" clId="{763FF355-C775-4610-AA4D-8D83CE696DDC}" dt="2020-05-15T07:07:19.348" v="1581" actId="478"/>
          <ac:spMkLst>
            <pc:docMk/>
            <pc:sldMk cId="1942696676" sldId="350"/>
            <ac:spMk id="6" creationId="{697DCAC2-C465-4287-B4D5-364945AC7CD8}"/>
          </ac:spMkLst>
        </pc:spChg>
        <pc:spChg chg="add del mod">
          <ac:chgData name="Derek Wang" userId="06d10158ef12eda7" providerId="LiveId" clId="{763FF355-C775-4610-AA4D-8D83CE696DDC}" dt="2020-05-19T06:04:52.261" v="5195" actId="114"/>
          <ac:spMkLst>
            <pc:docMk/>
            <pc:sldMk cId="1942696676" sldId="350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2T13:38:29.124" v="414" actId="20577"/>
          <ac:spMkLst>
            <pc:docMk/>
            <pc:sldMk cId="1942696676" sldId="350"/>
            <ac:spMk id="8" creationId="{00000000-0000-0000-0000-000000000000}"/>
          </ac:spMkLst>
        </pc:spChg>
        <pc:spChg chg="mod">
          <ac:chgData name="Derek Wang" userId="06d10158ef12eda7" providerId="LiveId" clId="{763FF355-C775-4610-AA4D-8D83CE696DDC}" dt="2020-05-12T15:19:12.122" v="566"/>
          <ac:spMkLst>
            <pc:docMk/>
            <pc:sldMk cId="1942696676" sldId="350"/>
            <ac:spMk id="10" creationId="{4B04775A-6D4A-4980-A2E6-E4CD1E2E6A55}"/>
          </ac:spMkLst>
        </pc:spChg>
        <pc:spChg chg="add del mod">
          <ac:chgData name="Derek Wang" userId="06d10158ef12eda7" providerId="LiveId" clId="{763FF355-C775-4610-AA4D-8D83CE696DDC}" dt="2020-05-15T07:16:18.705" v="1730" actId="478"/>
          <ac:spMkLst>
            <pc:docMk/>
            <pc:sldMk cId="1942696676" sldId="350"/>
            <ac:spMk id="13" creationId="{1037AB3D-2BFD-4E94-B02D-EFA8067775D2}"/>
          </ac:spMkLst>
        </pc:spChg>
      </pc:sldChg>
      <pc:sldChg chg="addSp modSp add">
        <pc:chgData name="Derek Wang" userId="06d10158ef12eda7" providerId="LiveId" clId="{763FF355-C775-4610-AA4D-8D83CE696DDC}" dt="2020-05-19T06:27:17.109" v="5621" actId="20577"/>
        <pc:sldMkLst>
          <pc:docMk/>
          <pc:sldMk cId="657766129" sldId="351"/>
        </pc:sldMkLst>
        <pc:spChg chg="add mod">
          <ac:chgData name="Derek Wang" userId="06d10158ef12eda7" providerId="LiveId" clId="{763FF355-C775-4610-AA4D-8D83CE696DDC}" dt="2020-05-19T06:27:17.109" v="5621" actId="20577"/>
          <ac:spMkLst>
            <pc:docMk/>
            <pc:sldMk cId="657766129" sldId="351"/>
            <ac:spMk id="2" creationId="{5D09D424-9410-4246-844A-0E41C3D11815}"/>
          </ac:spMkLst>
        </pc:spChg>
        <pc:spChg chg="mod">
          <ac:chgData name="Derek Wang" userId="06d10158ef12eda7" providerId="LiveId" clId="{763FF355-C775-4610-AA4D-8D83CE696DDC}" dt="2020-05-17T12:37:17.952" v="3946" actId="14100"/>
          <ac:spMkLst>
            <pc:docMk/>
            <pc:sldMk cId="657766129" sldId="351"/>
            <ac:spMk id="7" creationId="{00000000-0000-0000-0000-000000000000}"/>
          </ac:spMkLst>
        </pc:spChg>
        <pc:spChg chg="add mod">
          <ac:chgData name="Derek Wang" userId="06d10158ef12eda7" providerId="LiveId" clId="{763FF355-C775-4610-AA4D-8D83CE696DDC}" dt="2020-05-16T12:47:29.735" v="3364" actId="571"/>
          <ac:spMkLst>
            <pc:docMk/>
            <pc:sldMk cId="657766129" sldId="351"/>
            <ac:spMk id="13" creationId="{BCA761D1-9E1A-453F-AAAE-0FE11A0281DC}"/>
          </ac:spMkLst>
        </pc:spChg>
        <pc:picChg chg="add mod">
          <ac:chgData name="Derek Wang" userId="06d10158ef12eda7" providerId="LiveId" clId="{763FF355-C775-4610-AA4D-8D83CE696DDC}" dt="2020-05-17T14:17:26.527" v="4364" actId="1076"/>
          <ac:picMkLst>
            <pc:docMk/>
            <pc:sldMk cId="657766129" sldId="351"/>
            <ac:picMk id="3" creationId="{119EB14C-4F3D-41F3-B273-6F579E53BA35}"/>
          </ac:picMkLst>
        </pc:picChg>
      </pc:sldChg>
      <pc:sldChg chg="addSp modSp add del">
        <pc:chgData name="Derek Wang" userId="06d10158ef12eda7" providerId="LiveId" clId="{763FF355-C775-4610-AA4D-8D83CE696DDC}" dt="2020-05-15T09:45:59.673" v="2235" actId="2696"/>
        <pc:sldMkLst>
          <pc:docMk/>
          <pc:sldMk cId="231412489" sldId="352"/>
        </pc:sldMkLst>
        <pc:picChg chg="add mod">
          <ac:chgData name="Derek Wang" userId="06d10158ef12eda7" providerId="LiveId" clId="{763FF355-C775-4610-AA4D-8D83CE696DDC}" dt="2020-05-13T10:38:21.016" v="1512" actId="1076"/>
          <ac:picMkLst>
            <pc:docMk/>
            <pc:sldMk cId="231412489" sldId="352"/>
            <ac:picMk id="3" creationId="{51FA7AD9-374D-4E69-8A44-9D627A797E23}"/>
          </ac:picMkLst>
        </pc:picChg>
      </pc:sldChg>
      <pc:sldChg chg="addSp modSp add ord">
        <pc:chgData name="Derek Wang" userId="06d10158ef12eda7" providerId="LiveId" clId="{763FF355-C775-4610-AA4D-8D83CE696DDC}" dt="2020-05-19T06:05:01.340" v="5197" actId="114"/>
        <pc:sldMkLst>
          <pc:docMk/>
          <pc:sldMk cId="680437657" sldId="353"/>
        </pc:sldMkLst>
        <pc:spChg chg="add mod">
          <ac:chgData name="Derek Wang" userId="06d10158ef12eda7" providerId="LiveId" clId="{763FF355-C775-4610-AA4D-8D83CE696DDC}" dt="2020-05-19T06:05:01.340" v="5197" actId="114"/>
          <ac:spMkLst>
            <pc:docMk/>
            <pc:sldMk cId="680437657" sldId="353"/>
            <ac:spMk id="13" creationId="{45C9D774-DC58-4DB7-A5B6-E112AC674ABD}"/>
          </ac:spMkLst>
        </pc:spChg>
      </pc:sldChg>
      <pc:sldChg chg="addSp delSp modSp add">
        <pc:chgData name="Derek Wang" userId="06d10158ef12eda7" providerId="LiveId" clId="{763FF355-C775-4610-AA4D-8D83CE696DDC}" dt="2020-05-17T12:36:56.218" v="3942" actId="14100"/>
        <pc:sldMkLst>
          <pc:docMk/>
          <pc:sldMk cId="688461464" sldId="354"/>
        </pc:sldMkLst>
        <pc:spChg chg="mod">
          <ac:chgData name="Derek Wang" userId="06d10158ef12eda7" providerId="LiveId" clId="{763FF355-C775-4610-AA4D-8D83CE696DDC}" dt="2020-05-17T12:36:56.218" v="3942" actId="14100"/>
          <ac:spMkLst>
            <pc:docMk/>
            <pc:sldMk cId="688461464" sldId="354"/>
            <ac:spMk id="7" creationId="{00000000-0000-0000-0000-000000000000}"/>
          </ac:spMkLst>
        </pc:spChg>
        <pc:spChg chg="add mod">
          <ac:chgData name="Derek Wang" userId="06d10158ef12eda7" providerId="LiveId" clId="{763FF355-C775-4610-AA4D-8D83CE696DDC}" dt="2020-05-12T15:24:45.464" v="663" actId="1076"/>
          <ac:spMkLst>
            <pc:docMk/>
            <pc:sldMk cId="688461464" sldId="354"/>
            <ac:spMk id="13" creationId="{717D9098-C91B-48BD-AB3C-3489899F24EF}"/>
          </ac:spMkLst>
        </pc:spChg>
        <pc:spChg chg="add mod">
          <ac:chgData name="Derek Wang" userId="06d10158ef12eda7" providerId="LiveId" clId="{763FF355-C775-4610-AA4D-8D83CE696DDC}" dt="2020-05-12T15:25:10.272" v="674" actId="14100"/>
          <ac:spMkLst>
            <pc:docMk/>
            <pc:sldMk cId="688461464" sldId="354"/>
            <ac:spMk id="16" creationId="{C1808EE1-CB55-411A-8DC7-C4B8AE888E67}"/>
          </ac:spMkLst>
        </pc:spChg>
        <pc:picChg chg="del">
          <ac:chgData name="Derek Wang" userId="06d10158ef12eda7" providerId="LiveId" clId="{763FF355-C775-4610-AA4D-8D83CE696DDC}" dt="2020-05-12T15:15:23.889" v="523" actId="478"/>
          <ac:picMkLst>
            <pc:docMk/>
            <pc:sldMk cId="688461464" sldId="354"/>
            <ac:picMk id="3" creationId="{A8C60E34-7B5B-4B15-AC87-1C263C0455A0}"/>
          </ac:picMkLst>
        </pc:picChg>
        <pc:picChg chg="add mod">
          <ac:chgData name="Derek Wang" userId="06d10158ef12eda7" providerId="LiveId" clId="{763FF355-C775-4610-AA4D-8D83CE696DDC}" dt="2020-05-12T15:23:43.100" v="630" actId="1076"/>
          <ac:picMkLst>
            <pc:docMk/>
            <pc:sldMk cId="688461464" sldId="354"/>
            <ac:picMk id="4" creationId="{1564A2A7-2EF2-4B8E-AB7D-5EAD5E569608}"/>
          </ac:picMkLst>
        </pc:picChg>
        <pc:picChg chg="del">
          <ac:chgData name="Derek Wang" userId="06d10158ef12eda7" providerId="LiveId" clId="{763FF355-C775-4610-AA4D-8D83CE696DDC}" dt="2020-05-12T15:15:22.476" v="522" actId="478"/>
          <ac:picMkLst>
            <pc:docMk/>
            <pc:sldMk cId="688461464" sldId="354"/>
            <ac:picMk id="8" creationId="{EB4EB457-ECFB-4DF9-82B2-D2F3947869FE}"/>
          </ac:picMkLst>
        </pc:picChg>
        <pc:picChg chg="add mod">
          <ac:chgData name="Derek Wang" userId="06d10158ef12eda7" providerId="LiveId" clId="{763FF355-C775-4610-AA4D-8D83CE696DDC}" dt="2020-05-12T15:24:03.742" v="638" actId="1076"/>
          <ac:picMkLst>
            <pc:docMk/>
            <pc:sldMk cId="688461464" sldId="354"/>
            <ac:picMk id="9" creationId="{B5EBA8CF-8059-4D3A-9ABC-D63EB7AB81FD}"/>
          </ac:picMkLst>
        </pc:picChg>
      </pc:sldChg>
      <pc:sldChg chg="addSp delSp modSp add">
        <pc:chgData name="Derek Wang" userId="06d10158ef12eda7" providerId="LiveId" clId="{763FF355-C775-4610-AA4D-8D83CE696DDC}" dt="2020-05-17T12:37:00.038" v="3943" actId="14100"/>
        <pc:sldMkLst>
          <pc:docMk/>
          <pc:sldMk cId="3523027682" sldId="355"/>
        </pc:sldMkLst>
        <pc:spChg chg="mod">
          <ac:chgData name="Derek Wang" userId="06d10158ef12eda7" providerId="LiveId" clId="{763FF355-C775-4610-AA4D-8D83CE696DDC}" dt="2020-05-17T12:37:00.038" v="3943" actId="14100"/>
          <ac:spMkLst>
            <pc:docMk/>
            <pc:sldMk cId="3523027682" sldId="355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2T15:27:01.060" v="726" actId="14100"/>
          <ac:spMkLst>
            <pc:docMk/>
            <pc:sldMk cId="3523027682" sldId="355"/>
            <ac:spMk id="13" creationId="{717D9098-C91B-48BD-AB3C-3489899F24EF}"/>
          </ac:spMkLst>
        </pc:spChg>
        <pc:picChg chg="add mod">
          <ac:chgData name="Derek Wang" userId="06d10158ef12eda7" providerId="LiveId" clId="{763FF355-C775-4610-AA4D-8D83CE696DDC}" dt="2020-05-12T15:27:17.975" v="732" actId="1076"/>
          <ac:picMkLst>
            <pc:docMk/>
            <pc:sldMk cId="3523027682" sldId="355"/>
            <ac:picMk id="3" creationId="{5C498BB7-A844-491C-9945-7A6F669BEF0E}"/>
          </ac:picMkLst>
        </pc:picChg>
        <pc:picChg chg="del">
          <ac:chgData name="Derek Wang" userId="06d10158ef12eda7" providerId="LiveId" clId="{763FF355-C775-4610-AA4D-8D83CE696DDC}" dt="2020-05-12T15:26:49.134" v="719" actId="478"/>
          <ac:picMkLst>
            <pc:docMk/>
            <pc:sldMk cId="3523027682" sldId="355"/>
            <ac:picMk id="4" creationId="{1564A2A7-2EF2-4B8E-AB7D-5EAD5E569608}"/>
          </ac:picMkLst>
        </pc:picChg>
        <pc:picChg chg="add mod">
          <ac:chgData name="Derek Wang" userId="06d10158ef12eda7" providerId="LiveId" clId="{763FF355-C775-4610-AA4D-8D83CE696DDC}" dt="2020-05-12T15:29:03.434" v="738" actId="1076"/>
          <ac:picMkLst>
            <pc:docMk/>
            <pc:sldMk cId="3523027682" sldId="355"/>
            <ac:picMk id="8" creationId="{D74A536B-2962-48E6-84A9-48DB77415636}"/>
          </ac:picMkLst>
        </pc:picChg>
        <pc:picChg chg="del">
          <ac:chgData name="Derek Wang" userId="06d10158ef12eda7" providerId="LiveId" clId="{763FF355-C775-4610-AA4D-8D83CE696DDC}" dt="2020-05-12T15:27:05.855" v="727" actId="478"/>
          <ac:picMkLst>
            <pc:docMk/>
            <pc:sldMk cId="3523027682" sldId="355"/>
            <ac:picMk id="9" creationId="{B5EBA8CF-8059-4D3A-9ABC-D63EB7AB81FD}"/>
          </ac:picMkLst>
        </pc:picChg>
      </pc:sldChg>
      <pc:sldChg chg="modSp add">
        <pc:chgData name="Derek Wang" userId="06d10158ef12eda7" providerId="LiveId" clId="{763FF355-C775-4610-AA4D-8D83CE696DDC}" dt="2020-05-17T12:36:33.986" v="3937" actId="20577"/>
        <pc:sldMkLst>
          <pc:docMk/>
          <pc:sldMk cId="3085511963" sldId="356"/>
        </pc:sldMkLst>
        <pc:spChg chg="mod">
          <ac:chgData name="Derek Wang" userId="06d10158ef12eda7" providerId="LiveId" clId="{763FF355-C775-4610-AA4D-8D83CE696DDC}" dt="2020-05-17T12:36:33.986" v="3937" actId="20577"/>
          <ac:spMkLst>
            <pc:docMk/>
            <pc:sldMk cId="3085511963" sldId="356"/>
            <ac:spMk id="7" creationId="{00000000-0000-0000-0000-000000000000}"/>
          </ac:spMkLst>
        </pc:spChg>
        <pc:picChg chg="mod">
          <ac:chgData name="Derek Wang" userId="06d10158ef12eda7" providerId="LiveId" clId="{763FF355-C775-4610-AA4D-8D83CE696DDC}" dt="2020-05-12T15:29:30.397" v="744" actId="1076"/>
          <ac:picMkLst>
            <pc:docMk/>
            <pc:sldMk cId="3085511963" sldId="356"/>
            <ac:picMk id="3" creationId="{A8C60E34-7B5B-4B15-AC87-1C263C0455A0}"/>
          </ac:picMkLst>
        </pc:picChg>
        <pc:picChg chg="mod">
          <ac:chgData name="Derek Wang" userId="06d10158ef12eda7" providerId="LiveId" clId="{763FF355-C775-4610-AA4D-8D83CE696DDC}" dt="2020-05-12T15:29:34.498" v="746" actId="1076"/>
          <ac:picMkLst>
            <pc:docMk/>
            <pc:sldMk cId="3085511963" sldId="356"/>
            <ac:picMk id="8" creationId="{EB4EB457-ECFB-4DF9-82B2-D2F3947869FE}"/>
          </ac:picMkLst>
        </pc:picChg>
      </pc:sldChg>
      <pc:sldChg chg="add del ord">
        <pc:chgData name="Derek Wang" userId="06d10158ef12eda7" providerId="LiveId" clId="{763FF355-C775-4610-AA4D-8D83CE696DDC}" dt="2020-05-12T15:29:23.325" v="741" actId="2696"/>
        <pc:sldMkLst>
          <pc:docMk/>
          <pc:sldMk cId="3170989079" sldId="356"/>
        </pc:sldMkLst>
      </pc:sldChg>
      <pc:sldChg chg="addSp modSp add">
        <pc:chgData name="Derek Wang" userId="06d10158ef12eda7" providerId="LiveId" clId="{763FF355-C775-4610-AA4D-8D83CE696DDC}" dt="2020-05-17T12:37:27.035" v="3948" actId="14100"/>
        <pc:sldMkLst>
          <pc:docMk/>
          <pc:sldMk cId="282167428" sldId="357"/>
        </pc:sldMkLst>
        <pc:spChg chg="mod">
          <ac:chgData name="Derek Wang" userId="06d10158ef12eda7" providerId="LiveId" clId="{763FF355-C775-4610-AA4D-8D83CE696DDC}" dt="2020-05-17T12:37:27.035" v="3948" actId="14100"/>
          <ac:spMkLst>
            <pc:docMk/>
            <pc:sldMk cId="282167428" sldId="357"/>
            <ac:spMk id="13" creationId="{45C9D774-DC58-4DB7-A5B6-E112AC674ABD}"/>
          </ac:spMkLst>
        </pc:spChg>
        <pc:spChg chg="add mod">
          <ac:chgData name="Derek Wang" userId="06d10158ef12eda7" providerId="LiveId" clId="{763FF355-C775-4610-AA4D-8D83CE696DDC}" dt="2020-05-17T09:24:17.109" v="3883" actId="1038"/>
          <ac:spMkLst>
            <pc:docMk/>
            <pc:sldMk cId="282167428" sldId="357"/>
            <ac:spMk id="14" creationId="{6FF5E1E9-4BA1-47E1-B457-31AB9A975CF8}"/>
          </ac:spMkLst>
        </pc:spChg>
        <pc:spChg chg="add mod">
          <ac:chgData name="Derek Wang" userId="06d10158ef12eda7" providerId="LiveId" clId="{763FF355-C775-4610-AA4D-8D83CE696DDC}" dt="2020-05-17T09:24:18.962" v="3884" actId="1038"/>
          <ac:spMkLst>
            <pc:docMk/>
            <pc:sldMk cId="282167428" sldId="357"/>
            <ac:spMk id="15" creationId="{A390A764-0AF7-439B-9C7A-7827E4FBB891}"/>
          </ac:spMkLst>
        </pc:spChg>
        <pc:picChg chg="add mod">
          <ac:chgData name="Derek Wang" userId="06d10158ef12eda7" providerId="LiveId" clId="{763FF355-C775-4610-AA4D-8D83CE696DDC}" dt="2020-05-17T09:24:02.319" v="3882" actId="1037"/>
          <ac:picMkLst>
            <pc:docMk/>
            <pc:sldMk cId="282167428" sldId="357"/>
            <ac:picMk id="3" creationId="{981261FF-56B7-4FAF-8329-1D9930378BDC}"/>
          </ac:picMkLst>
        </pc:picChg>
        <pc:picChg chg="add mod">
          <ac:chgData name="Derek Wang" userId="06d10158ef12eda7" providerId="LiveId" clId="{763FF355-C775-4610-AA4D-8D83CE696DDC}" dt="2020-05-17T09:24:02.319" v="3882" actId="1037"/>
          <ac:picMkLst>
            <pc:docMk/>
            <pc:sldMk cId="282167428" sldId="357"/>
            <ac:picMk id="6" creationId="{80D86E00-E8BF-4BA3-B7EB-2982FF6F9EDC}"/>
          </ac:picMkLst>
        </pc:picChg>
      </pc:sldChg>
      <pc:sldChg chg="add del">
        <pc:chgData name="Derek Wang" userId="06d10158ef12eda7" providerId="LiveId" clId="{763FF355-C775-4610-AA4D-8D83CE696DDC}" dt="2020-05-17T08:52:35.500" v="3752" actId="2696"/>
        <pc:sldMkLst>
          <pc:docMk/>
          <pc:sldMk cId="236038331" sldId="358"/>
        </pc:sldMkLst>
      </pc:sldChg>
      <pc:sldChg chg="add del">
        <pc:chgData name="Derek Wang" userId="06d10158ef12eda7" providerId="LiveId" clId="{763FF355-C775-4610-AA4D-8D83CE696DDC}" dt="2020-05-15T15:11:28.052" v="3010" actId="2696"/>
        <pc:sldMkLst>
          <pc:docMk/>
          <pc:sldMk cId="1259746439" sldId="358"/>
        </pc:sldMkLst>
      </pc:sldChg>
      <pc:sldChg chg="addSp delSp modSp add">
        <pc:chgData name="Derek Wang" userId="06d10158ef12eda7" providerId="LiveId" clId="{763FF355-C775-4610-AA4D-8D83CE696DDC}" dt="2020-05-17T12:37:34.978" v="3949" actId="14100"/>
        <pc:sldMkLst>
          <pc:docMk/>
          <pc:sldMk cId="394993831" sldId="359"/>
        </pc:sldMkLst>
        <pc:spChg chg="mod">
          <ac:chgData name="Derek Wang" userId="06d10158ef12eda7" providerId="LiveId" clId="{763FF355-C775-4610-AA4D-8D83CE696DDC}" dt="2020-05-17T12:37:34.978" v="3949" actId="14100"/>
          <ac:spMkLst>
            <pc:docMk/>
            <pc:sldMk cId="394993831" sldId="359"/>
            <ac:spMk id="13" creationId="{45C9D774-DC58-4DB7-A5B6-E112AC674ABD}"/>
          </ac:spMkLst>
        </pc:spChg>
        <pc:spChg chg="mod">
          <ac:chgData name="Derek Wang" userId="06d10158ef12eda7" providerId="LiveId" clId="{763FF355-C775-4610-AA4D-8D83CE696DDC}" dt="2020-05-17T09:23:52.462" v="3879" actId="1035"/>
          <ac:spMkLst>
            <pc:docMk/>
            <pc:sldMk cId="394993831" sldId="359"/>
            <ac:spMk id="14" creationId="{6FF5E1E9-4BA1-47E1-B457-31AB9A975CF8}"/>
          </ac:spMkLst>
        </pc:spChg>
        <pc:spChg chg="mod">
          <ac:chgData name="Derek Wang" userId="06d10158ef12eda7" providerId="LiveId" clId="{763FF355-C775-4610-AA4D-8D83CE696DDC}" dt="2020-05-17T09:23:52.462" v="3879" actId="1035"/>
          <ac:spMkLst>
            <pc:docMk/>
            <pc:sldMk cId="394993831" sldId="359"/>
            <ac:spMk id="15" creationId="{A390A764-0AF7-439B-9C7A-7827E4FBB891}"/>
          </ac:spMkLst>
        </pc:spChg>
        <pc:picChg chg="del">
          <ac:chgData name="Derek Wang" userId="06d10158ef12eda7" providerId="LiveId" clId="{763FF355-C775-4610-AA4D-8D83CE696DDC}" dt="2020-05-17T08:52:44.673" v="3759" actId="478"/>
          <ac:picMkLst>
            <pc:docMk/>
            <pc:sldMk cId="394993831" sldId="359"/>
            <ac:picMk id="3" creationId="{981261FF-56B7-4FAF-8329-1D9930378BDC}"/>
          </ac:picMkLst>
        </pc:picChg>
        <pc:picChg chg="add mod">
          <ac:chgData name="Derek Wang" userId="06d10158ef12eda7" providerId="LiveId" clId="{763FF355-C775-4610-AA4D-8D83CE696DDC}" dt="2020-05-17T09:23:52.462" v="3879" actId="1035"/>
          <ac:picMkLst>
            <pc:docMk/>
            <pc:sldMk cId="394993831" sldId="359"/>
            <ac:picMk id="4" creationId="{6C074AD3-B6BA-4175-9EFE-28D4F7154CD1}"/>
          </ac:picMkLst>
        </pc:picChg>
        <pc:picChg chg="del">
          <ac:chgData name="Derek Wang" userId="06d10158ef12eda7" providerId="LiveId" clId="{763FF355-C775-4610-AA4D-8D83CE696DDC}" dt="2020-05-17T08:52:45.272" v="3760" actId="478"/>
          <ac:picMkLst>
            <pc:docMk/>
            <pc:sldMk cId="394993831" sldId="359"/>
            <ac:picMk id="6" creationId="{80D86E00-E8BF-4BA3-B7EB-2982FF6F9EDC}"/>
          </ac:picMkLst>
        </pc:picChg>
        <pc:picChg chg="add mod">
          <ac:chgData name="Derek Wang" userId="06d10158ef12eda7" providerId="LiveId" clId="{763FF355-C775-4610-AA4D-8D83CE696DDC}" dt="2020-05-17T09:23:52.462" v="3879" actId="1035"/>
          <ac:picMkLst>
            <pc:docMk/>
            <pc:sldMk cId="394993831" sldId="359"/>
            <ac:picMk id="17" creationId="{EEC029F5-F4E6-4370-A779-CCF391B04BAB}"/>
          </ac:picMkLst>
        </pc:picChg>
      </pc:sldChg>
      <pc:sldChg chg="addSp delSp modSp add">
        <pc:chgData name="Derek Wang" userId="06d10158ef12eda7" providerId="LiveId" clId="{763FF355-C775-4610-AA4D-8D83CE696DDC}" dt="2020-05-17T12:37:39.744" v="3950" actId="14100"/>
        <pc:sldMkLst>
          <pc:docMk/>
          <pc:sldMk cId="1950087604" sldId="360"/>
        </pc:sldMkLst>
        <pc:spChg chg="mod">
          <ac:chgData name="Derek Wang" userId="06d10158ef12eda7" providerId="LiveId" clId="{763FF355-C775-4610-AA4D-8D83CE696DDC}" dt="2020-05-17T12:37:39.744" v="3950" actId="14100"/>
          <ac:spMkLst>
            <pc:docMk/>
            <pc:sldMk cId="1950087604" sldId="360"/>
            <ac:spMk id="13" creationId="{45C9D774-DC58-4DB7-A5B6-E112AC674ABD}"/>
          </ac:spMkLst>
        </pc:spChg>
        <pc:spChg chg="mod">
          <ac:chgData name="Derek Wang" userId="06d10158ef12eda7" providerId="LiveId" clId="{763FF355-C775-4610-AA4D-8D83CE696DDC}" dt="2020-05-17T09:24:31.884" v="3889" actId="20577"/>
          <ac:spMkLst>
            <pc:docMk/>
            <pc:sldMk cId="1950087604" sldId="360"/>
            <ac:spMk id="14" creationId="{6FF5E1E9-4BA1-47E1-B457-31AB9A975CF8}"/>
          </ac:spMkLst>
        </pc:spChg>
        <pc:spChg chg="mod">
          <ac:chgData name="Derek Wang" userId="06d10158ef12eda7" providerId="LiveId" clId="{763FF355-C775-4610-AA4D-8D83CE696DDC}" dt="2020-05-17T09:23:42.437" v="3877" actId="1035"/>
          <ac:spMkLst>
            <pc:docMk/>
            <pc:sldMk cId="1950087604" sldId="360"/>
            <ac:spMk id="15" creationId="{A390A764-0AF7-439B-9C7A-7827E4FBB891}"/>
          </ac:spMkLst>
        </pc:spChg>
        <pc:picChg chg="add del mod">
          <ac:chgData name="Derek Wang" userId="06d10158ef12eda7" providerId="LiveId" clId="{763FF355-C775-4610-AA4D-8D83CE696DDC}" dt="2020-05-17T09:19:51.251" v="3833" actId="478"/>
          <ac:picMkLst>
            <pc:docMk/>
            <pc:sldMk cId="1950087604" sldId="360"/>
            <ac:picMk id="3" creationId="{B08E4BA6-9C81-4D82-A19A-18F09EED7584}"/>
          </ac:picMkLst>
        </pc:picChg>
        <pc:picChg chg="del">
          <ac:chgData name="Derek Wang" userId="06d10158ef12eda7" providerId="LiveId" clId="{763FF355-C775-4610-AA4D-8D83CE696DDC}" dt="2020-05-17T08:55:49.759" v="3797" actId="478"/>
          <ac:picMkLst>
            <pc:docMk/>
            <pc:sldMk cId="1950087604" sldId="360"/>
            <ac:picMk id="4" creationId="{6C074AD3-B6BA-4175-9EFE-28D4F7154CD1}"/>
          </ac:picMkLst>
        </pc:picChg>
        <pc:picChg chg="add del mod">
          <ac:chgData name="Derek Wang" userId="06d10158ef12eda7" providerId="LiveId" clId="{763FF355-C775-4610-AA4D-8D83CE696DDC}" dt="2020-05-17T09:19:52.741" v="3834" actId="478"/>
          <ac:picMkLst>
            <pc:docMk/>
            <pc:sldMk cId="1950087604" sldId="360"/>
            <ac:picMk id="16" creationId="{6C345459-7EF7-450F-BA9A-AE0A769A83F9}"/>
          </ac:picMkLst>
        </pc:picChg>
        <pc:picChg chg="del">
          <ac:chgData name="Derek Wang" userId="06d10158ef12eda7" providerId="LiveId" clId="{763FF355-C775-4610-AA4D-8D83CE696DDC}" dt="2020-05-17T08:55:49.152" v="3796" actId="478"/>
          <ac:picMkLst>
            <pc:docMk/>
            <pc:sldMk cId="1950087604" sldId="360"/>
            <ac:picMk id="17" creationId="{EEC029F5-F4E6-4370-A779-CCF391B04BAB}"/>
          </ac:picMkLst>
        </pc:picChg>
        <pc:picChg chg="add mod">
          <ac:chgData name="Derek Wang" userId="06d10158ef12eda7" providerId="LiveId" clId="{763FF355-C775-4610-AA4D-8D83CE696DDC}" dt="2020-05-17T09:23:42.437" v="3877" actId="1035"/>
          <ac:picMkLst>
            <pc:docMk/>
            <pc:sldMk cId="1950087604" sldId="360"/>
            <ac:picMk id="19" creationId="{525C9309-7E81-498E-84A6-A716FDA107E8}"/>
          </ac:picMkLst>
        </pc:picChg>
        <pc:picChg chg="add mod">
          <ac:chgData name="Derek Wang" userId="06d10158ef12eda7" providerId="LiveId" clId="{763FF355-C775-4610-AA4D-8D83CE696DDC}" dt="2020-05-17T09:23:42.437" v="3877" actId="1035"/>
          <ac:picMkLst>
            <pc:docMk/>
            <pc:sldMk cId="1950087604" sldId="360"/>
            <ac:picMk id="21" creationId="{60270CA8-EF55-4B7C-AE3D-B66E152AE7BF}"/>
          </ac:picMkLst>
        </pc:picChg>
      </pc:sldChg>
      <pc:sldChg chg="modSp add">
        <pc:chgData name="Derek Wang" userId="06d10158ef12eda7" providerId="LiveId" clId="{763FF355-C775-4610-AA4D-8D83CE696DDC}" dt="2020-05-19T06:04:30.243" v="5193" actId="114"/>
        <pc:sldMkLst>
          <pc:docMk/>
          <pc:sldMk cId="339814508" sldId="361"/>
        </pc:sldMkLst>
        <pc:spChg chg="mod">
          <ac:chgData name="Derek Wang" userId="06d10158ef12eda7" providerId="LiveId" clId="{763FF355-C775-4610-AA4D-8D83CE696DDC}" dt="2020-05-19T06:04:30.243" v="5193" actId="114"/>
          <ac:spMkLst>
            <pc:docMk/>
            <pc:sldMk cId="339814508" sldId="361"/>
            <ac:spMk id="7" creationId="{00000000-0000-0000-0000-000000000000}"/>
          </ac:spMkLst>
        </pc:spChg>
      </pc:sldChg>
      <pc:sldChg chg="add del modAnim">
        <pc:chgData name="Derek Wang" userId="06d10158ef12eda7" providerId="LiveId" clId="{763FF355-C775-4610-AA4D-8D83CE696DDC}" dt="2020-06-12T01:33:35.360" v="5699" actId="2696"/>
        <pc:sldMkLst>
          <pc:docMk/>
          <pc:sldMk cId="3529512774" sldId="362"/>
        </pc:sldMkLst>
      </pc:sldChg>
      <pc:sldChg chg="modSp add del modAnim">
        <pc:chgData name="Derek Wang" userId="06d10158ef12eda7" providerId="LiveId" clId="{763FF355-C775-4610-AA4D-8D83CE696DDC}" dt="2020-05-19T06:02:26.452" v="5151" actId="2696"/>
        <pc:sldMkLst>
          <pc:docMk/>
          <pc:sldMk cId="3961182096" sldId="362"/>
        </pc:sldMkLst>
        <pc:spChg chg="mod">
          <ac:chgData name="Derek Wang" userId="06d10158ef12eda7" providerId="LiveId" clId="{763FF355-C775-4610-AA4D-8D83CE696DDC}" dt="2020-05-19T06:00:29.759" v="5066" actId="20577"/>
          <ac:spMkLst>
            <pc:docMk/>
            <pc:sldMk cId="3961182096" sldId="362"/>
            <ac:spMk id="7" creationId="{00000000-0000-0000-0000-000000000000}"/>
          </ac:spMkLst>
        </pc:spChg>
      </pc:sldChg>
      <pc:sldMasterChg chg="addSldLayout delSldLayout">
        <pc:chgData name="Derek Wang" userId="06d10158ef12eda7" providerId="LiveId" clId="{763FF355-C775-4610-AA4D-8D83CE696DDC}" dt="2020-06-12T01:33:43.096" v="5721" actId="2696"/>
        <pc:sldMasterMkLst>
          <pc:docMk/>
          <pc:sldMasterMk cId="1562015931" sldId="2147483707"/>
        </pc:sldMasterMkLst>
        <pc:sldLayoutChg chg="add del">
          <pc:chgData name="Derek Wang" userId="06d10158ef12eda7" providerId="LiveId" clId="{763FF355-C775-4610-AA4D-8D83CE696DDC}" dt="2020-06-12T01:33:43.083" v="5711" actId="2696"/>
          <pc:sldLayoutMkLst>
            <pc:docMk/>
            <pc:sldMasterMk cId="1562015931" sldId="2147483707"/>
            <pc:sldLayoutMk cId="0" sldId="2147483722"/>
          </pc:sldLayoutMkLst>
        </pc:sldLayoutChg>
        <pc:sldLayoutChg chg="add del">
          <pc:chgData name="Derek Wang" userId="06d10158ef12eda7" providerId="LiveId" clId="{763FF355-C775-4610-AA4D-8D83CE696DDC}" dt="2020-06-12T01:33:35.340" v="5697" actId="2696"/>
          <pc:sldLayoutMkLst>
            <pc:docMk/>
            <pc:sldMasterMk cId="1562015931" sldId="2147483707"/>
            <pc:sldLayoutMk cId="1961651389" sldId="2147483723"/>
          </pc:sldLayoutMkLst>
        </pc:sldLayoutChg>
        <pc:sldLayoutChg chg="add del">
          <pc:chgData name="Derek Wang" userId="06d10158ef12eda7" providerId="LiveId" clId="{763FF355-C775-4610-AA4D-8D83CE696DDC}" dt="2020-06-12T01:33:35.368" v="5702" actId="2696"/>
          <pc:sldLayoutMkLst>
            <pc:docMk/>
            <pc:sldMasterMk cId="1562015931" sldId="2147483707"/>
            <pc:sldLayoutMk cId="1305946179" sldId="2147483724"/>
          </pc:sldLayoutMkLst>
        </pc:sldLayoutChg>
        <pc:sldLayoutChg chg="add del">
          <pc:chgData name="Derek Wang" userId="06d10158ef12eda7" providerId="LiveId" clId="{763FF355-C775-4610-AA4D-8D83CE696DDC}" dt="2020-06-12T01:33:35.562" v="5709" actId="2696"/>
          <pc:sldLayoutMkLst>
            <pc:docMk/>
            <pc:sldMasterMk cId="1562015931" sldId="2147483707"/>
            <pc:sldLayoutMk cId="1754558113" sldId="2147483725"/>
          </pc:sldLayoutMkLst>
        </pc:sldLayoutChg>
        <pc:sldLayoutChg chg="add del">
          <pc:chgData name="Derek Wang" userId="06d10158ef12eda7" providerId="LiveId" clId="{763FF355-C775-4610-AA4D-8D83CE696DDC}" dt="2020-06-12T01:33:43.083" v="5718" actId="2696"/>
          <pc:sldLayoutMkLst>
            <pc:docMk/>
            <pc:sldMasterMk cId="1562015931" sldId="2147483707"/>
            <pc:sldLayoutMk cId="1760248234" sldId="2147483726"/>
          </pc:sldLayoutMkLst>
        </pc:sldLayoutChg>
        <pc:sldLayoutChg chg="add del">
          <pc:chgData name="Derek Wang" userId="06d10158ef12eda7" providerId="LiveId" clId="{763FF355-C775-4610-AA4D-8D83CE696DDC}" dt="2020-06-12T01:33:43.096" v="5721" actId="2696"/>
          <pc:sldLayoutMkLst>
            <pc:docMk/>
            <pc:sldMasterMk cId="1562015931" sldId="2147483707"/>
            <pc:sldLayoutMk cId="757347766" sldId="2147483727"/>
          </pc:sldLayoutMkLst>
        </pc:sldLayoutChg>
      </pc:sldMasterChg>
    </pc:docChg>
  </pc:docChgLst>
  <pc:docChgLst>
    <pc:chgData name="Derek Wang" userId="06d10158ef12eda7" providerId="LiveId" clId="{72DDD465-B7B2-524B-88F7-DADD0076A971}"/>
    <pc:docChg chg="undo custSel addSld delSld modSld sldOrd">
      <pc:chgData name="Derek Wang" userId="06d10158ef12eda7" providerId="LiveId" clId="{72DDD465-B7B2-524B-88F7-DADD0076A971}" dt="2020-10-26T04:49:34.902" v="193"/>
      <pc:docMkLst>
        <pc:docMk/>
      </pc:docMkLst>
      <pc:sldChg chg="addSp del ord">
        <pc:chgData name="Derek Wang" userId="06d10158ef12eda7" providerId="LiveId" clId="{72DDD465-B7B2-524B-88F7-DADD0076A971}" dt="2020-10-26T04:22:42.947" v="20" actId="2696"/>
        <pc:sldMkLst>
          <pc:docMk/>
          <pc:sldMk cId="4210305363" sldId="285"/>
        </pc:sldMkLst>
        <pc:graphicFrameChg chg="add">
          <ac:chgData name="Derek Wang" userId="06d10158ef12eda7" providerId="LiveId" clId="{72DDD465-B7B2-524B-88F7-DADD0076A971}" dt="2020-10-26T04:19:41.483" v="0"/>
          <ac:graphicFrameMkLst>
            <pc:docMk/>
            <pc:sldMk cId="4210305363" sldId="285"/>
            <ac:graphicFrameMk id="2" creationId="{F2E4A6BC-166E-7C45-8FA4-4FB5A914E4DB}"/>
          </ac:graphicFrameMkLst>
        </pc:graphicFrameChg>
      </pc:sldChg>
      <pc:sldChg chg="modSp modAnim">
        <pc:chgData name="Derek Wang" userId="06d10158ef12eda7" providerId="LiveId" clId="{72DDD465-B7B2-524B-88F7-DADD0076A971}" dt="2020-10-26T04:49:34.902" v="193"/>
        <pc:sldMkLst>
          <pc:docMk/>
          <pc:sldMk cId="1486881168" sldId="341"/>
        </pc:sldMkLst>
        <pc:picChg chg="mod">
          <ac:chgData name="Derek Wang" userId="06d10158ef12eda7" providerId="LiveId" clId="{72DDD465-B7B2-524B-88F7-DADD0076A971}" dt="2020-10-26T04:49:18.240" v="192" actId="1076"/>
          <ac:picMkLst>
            <pc:docMk/>
            <pc:sldMk cId="1486881168" sldId="341"/>
            <ac:picMk id="11" creationId="{890DB8A2-D4D4-4BE6-B695-8A9B85C27FEB}"/>
          </ac:picMkLst>
        </pc:picChg>
      </pc:sldChg>
      <pc:sldChg chg="addSp delSp modSp">
        <pc:chgData name="Derek Wang" userId="06d10158ef12eda7" providerId="LiveId" clId="{72DDD465-B7B2-524B-88F7-DADD0076A971}" dt="2020-10-26T04:45:54.494" v="183" actId="20577"/>
        <pc:sldMkLst>
          <pc:docMk/>
          <pc:sldMk cId="4072984954" sldId="355"/>
        </pc:sldMkLst>
        <pc:spChg chg="mod">
          <ac:chgData name="Derek Wang" userId="06d10158ef12eda7" providerId="LiveId" clId="{72DDD465-B7B2-524B-88F7-DADD0076A971}" dt="2020-10-26T04:45:54.494" v="183" actId="20577"/>
          <ac:spMkLst>
            <pc:docMk/>
            <pc:sldMk cId="4072984954" sldId="355"/>
            <ac:spMk id="12" creationId="{7C2D7355-A9AA-4CD6-8733-FA4D122C54B1}"/>
          </ac:spMkLst>
        </pc:spChg>
        <pc:graphicFrameChg chg="add mod">
          <ac:chgData name="Derek Wang" userId="06d10158ef12eda7" providerId="LiveId" clId="{72DDD465-B7B2-524B-88F7-DADD0076A971}" dt="2020-10-26T04:41:01.023" v="174" actId="14100"/>
          <ac:graphicFrameMkLst>
            <pc:docMk/>
            <pc:sldMk cId="4072984954" sldId="355"/>
            <ac:graphicFrameMk id="2" creationId="{07A6275D-DFE8-3B4D-9B0F-E3BA6035F4EB}"/>
          </ac:graphicFrameMkLst>
        </pc:graphicFrameChg>
        <pc:graphicFrameChg chg="add del mod">
          <ac:chgData name="Derek Wang" userId="06d10158ef12eda7" providerId="LiveId" clId="{72DDD465-B7B2-524B-88F7-DADD0076A971}" dt="2020-10-26T04:40:02.575" v="167" actId="478"/>
          <ac:graphicFrameMkLst>
            <pc:docMk/>
            <pc:sldMk cId="4072984954" sldId="355"/>
            <ac:graphicFrameMk id="4" creationId="{A63FBE8D-BD9B-A949-97B9-0D6C89029DD9}"/>
          </ac:graphicFrameMkLst>
        </pc:graphicFrameChg>
        <pc:graphicFrameChg chg="add mod">
          <ac:chgData name="Derek Wang" userId="06d10158ef12eda7" providerId="LiveId" clId="{72DDD465-B7B2-524B-88F7-DADD0076A971}" dt="2020-10-26T04:40:49.295" v="173" actId="14100"/>
          <ac:graphicFrameMkLst>
            <pc:docMk/>
            <pc:sldMk cId="4072984954" sldId="355"/>
            <ac:graphicFrameMk id="6" creationId="{630362E8-47C0-8D46-9D28-0DA9C764757E}"/>
          </ac:graphicFrameMkLst>
        </pc:graphicFrameChg>
      </pc:sldChg>
      <pc:sldChg chg="addSp delSp modSp add">
        <pc:chgData name="Derek Wang" userId="06d10158ef12eda7" providerId="LiveId" clId="{72DDD465-B7B2-524B-88F7-DADD0076A971}" dt="2020-10-26T04:49:00.923" v="190" actId="113"/>
        <pc:sldMkLst>
          <pc:docMk/>
          <pc:sldMk cId="2723490990" sldId="367"/>
        </pc:sldMkLst>
        <pc:spChg chg="mod">
          <ac:chgData name="Derek Wang" userId="06d10158ef12eda7" providerId="LiveId" clId="{72DDD465-B7B2-524B-88F7-DADD0076A971}" dt="2020-10-26T04:49:00.923" v="190" actId="113"/>
          <ac:spMkLst>
            <pc:docMk/>
            <pc:sldMk cId="2723490990" sldId="367"/>
            <ac:spMk id="12" creationId="{7C2D7355-A9AA-4CD6-8733-FA4D122C54B1}"/>
          </ac:spMkLst>
        </pc:spChg>
        <pc:graphicFrameChg chg="del">
          <ac:chgData name="Derek Wang" userId="06d10158ef12eda7" providerId="LiveId" clId="{72DDD465-B7B2-524B-88F7-DADD0076A971}" dt="2020-10-26T04:46:12.344" v="185" actId="478"/>
          <ac:graphicFrameMkLst>
            <pc:docMk/>
            <pc:sldMk cId="2723490990" sldId="367"/>
            <ac:graphicFrameMk id="2" creationId="{07A6275D-DFE8-3B4D-9B0F-E3BA6035F4EB}"/>
          </ac:graphicFrameMkLst>
        </pc:graphicFrameChg>
        <pc:graphicFrameChg chg="add mod">
          <ac:chgData name="Derek Wang" userId="06d10158ef12eda7" providerId="LiveId" clId="{72DDD465-B7B2-524B-88F7-DADD0076A971}" dt="2020-10-26T04:46:39.764" v="189" actId="14100"/>
          <ac:graphicFrameMkLst>
            <pc:docMk/>
            <pc:sldMk cId="2723490990" sldId="367"/>
            <ac:graphicFrameMk id="4" creationId="{871B24AE-B884-C643-84DA-408A8ECD2DF9}"/>
          </ac:graphicFrameMkLst>
        </pc:graphicFrameChg>
        <pc:graphicFrameChg chg="del">
          <ac:chgData name="Derek Wang" userId="06d10158ef12eda7" providerId="LiveId" clId="{72DDD465-B7B2-524B-88F7-DADD0076A971}" dt="2020-10-26T04:46:10.821" v="184" actId="478"/>
          <ac:graphicFrameMkLst>
            <pc:docMk/>
            <pc:sldMk cId="2723490990" sldId="367"/>
            <ac:graphicFrameMk id="6" creationId="{630362E8-47C0-8D46-9D28-0DA9C764757E}"/>
          </ac:graphicFrameMkLst>
        </pc:graphicFrameChg>
      </pc:sldChg>
      <pc:sldMasterChg chg="delSldLayout">
        <pc:chgData name="Derek Wang" userId="06d10158ef12eda7" providerId="LiveId" clId="{72DDD465-B7B2-524B-88F7-DADD0076A971}" dt="2020-10-26T04:22:42.950" v="21" actId="2696"/>
        <pc:sldMasterMkLst>
          <pc:docMk/>
          <pc:sldMasterMk cId="1562015931" sldId="2147483707"/>
        </pc:sldMasterMkLst>
        <pc:sldLayoutChg chg="del">
          <pc:chgData name="Derek Wang" userId="06d10158ef12eda7" providerId="LiveId" clId="{72DDD465-B7B2-524B-88F7-DADD0076A971}" dt="2020-10-26T04:22:42.950" v="21" actId="2696"/>
          <pc:sldLayoutMkLst>
            <pc:docMk/>
            <pc:sldMasterMk cId="1562015931" sldId="2147483707"/>
            <pc:sldLayoutMk cId="0" sldId="214748370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21/03/2021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21/03/2021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726339"/>
            <a:ext cx="6387800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590434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50" name="Picture 49" descr="Data61_CSIROlogo_p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51" name="Picture 50" descr="Data61_logo_title_pp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pic>
        <p:nvPicPr>
          <p:cNvPr id="8" name="Picture 7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9" name="Picture 8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10" name="Picture 9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9" name="Picture 18" descr="Data61_bground_section_widescreen_ppt.png"/>
          <p:cNvPicPr>
            <a:picLocks noChangeAspect="1"/>
          </p:cNvPicPr>
          <p:nvPr/>
        </p:nvPicPr>
        <p:blipFill>
          <a:blip r:embed="rId2" cstate="print"/>
          <a:srcRect l="1198" t="4317" r="336" b="12813"/>
          <a:stretch>
            <a:fillRect/>
          </a:stretch>
        </p:blipFill>
        <p:spPr>
          <a:xfrm>
            <a:off x="0" y="0"/>
            <a:ext cx="9144000" cy="2283718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44" name="Picture 43" descr="Data61_CSIROlogo_p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46" name="Picture 45" descr="Data61_logo_title_pp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363838"/>
            <a:ext cx="6121438" cy="144243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8" name="Picture 7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9" name="Picture 8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10" name="Picture 9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572696"/>
            <a:ext cx="5955752" cy="810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423555"/>
            <a:ext cx="5955752" cy="297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58776" y="486967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pic>
        <p:nvPicPr>
          <p:cNvPr id="9" name="Picture 8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347864" y="0"/>
            <a:ext cx="5796136" cy="3576143"/>
          </a:xfrm>
          <a:prstGeom prst="rect">
            <a:avLst/>
          </a:prstGeom>
        </p:spPr>
      </p:pic>
      <p:pic>
        <p:nvPicPr>
          <p:cNvPr id="10" name="Picture 9" descr="Data61_logo_title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8775" y="267495"/>
            <a:ext cx="1629875" cy="1728192"/>
          </a:xfrm>
          <a:prstGeom prst="rect">
            <a:avLst/>
          </a:prstGeom>
        </p:spPr>
      </p:pic>
      <p:pic>
        <p:nvPicPr>
          <p:cNvPr id="11" name="Picture 10" descr="Data61_CSIROlogo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90714" y="4369442"/>
            <a:ext cx="629436" cy="6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58776" y="486967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pic>
        <p:nvPicPr>
          <p:cNvPr id="13" name="Picture 12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347864" y="0"/>
            <a:ext cx="5796136" cy="3576143"/>
          </a:xfrm>
          <a:prstGeom prst="rect">
            <a:avLst/>
          </a:prstGeom>
        </p:spPr>
      </p:pic>
      <p:pic>
        <p:nvPicPr>
          <p:cNvPr id="14" name="Picture 13" descr="Data61_logo_title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8775" y="267495"/>
            <a:ext cx="1629875" cy="1728192"/>
          </a:xfrm>
          <a:prstGeom prst="rect">
            <a:avLst/>
          </a:prstGeom>
        </p:spPr>
      </p:pic>
      <p:pic>
        <p:nvPicPr>
          <p:cNvPr id="15" name="Picture 14" descr="Data61_CSIROlogo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90714" y="4369442"/>
            <a:ext cx="629436" cy="62943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817918"/>
            <a:ext cx="6121438" cy="115440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088838"/>
            <a:ext cx="5365352" cy="6393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726339"/>
            <a:ext cx="6387800" cy="7920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590434"/>
            <a:ext cx="6387800" cy="2700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50" name="Picture 49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51" name="Picture 50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52" name="TextBox 51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994" y="4878250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2500"/>
            <a:ext cx="8460000" cy="639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05980"/>
            <a:ext cx="7309568" cy="6393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4" y="4878250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44" name="Picture 43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46" name="Picture 45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363838"/>
            <a:ext cx="6121438" cy="144243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6" name="Picture 5" descr="DATA61 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4268" y="158641"/>
            <a:ext cx="1035734" cy="632057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2500"/>
            <a:ext cx="846000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5" name="Picture 4" descr="DATA61 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4268" y="158641"/>
            <a:ext cx="1035734" cy="632057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6" name="Rectangle 5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background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05980"/>
            <a:ext cx="7309568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8" y="951311"/>
            <a:ext cx="8461375" cy="34296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4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23" name="Picture 22" descr="DATA61 logo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84122" y="158641"/>
            <a:ext cx="1036027" cy="632057"/>
          </a:xfrm>
          <a:prstGeom prst="rect">
            <a:avLst/>
          </a:prstGeom>
        </p:spPr>
      </p:pic>
      <p:sp>
        <p:nvSpPr>
          <p:cNvPr id="8" name="Rectangle 7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DATA61 logo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7784122" y="158641"/>
            <a:ext cx="1036027" cy="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00" r:id="rId14"/>
    <p:sldLayoutId id="2147483706" r:id="rId15"/>
    <p:sldLayoutId id="2147483649" r:id="rId16"/>
    <p:sldLayoutId id="2147483679" r:id="rId17"/>
    <p:sldLayoutId id="2147483667" r:id="rId18"/>
    <p:sldLayoutId id="2147483682" r:id="rId1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microsoft.com/office/2011/relationships/webextension" Target="../webextensions/webextension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44440" y="2502649"/>
            <a:ext cx="7323904" cy="357133"/>
          </a:xfrm>
        </p:spPr>
        <p:txBody>
          <a:bodyPr>
            <a:noAutofit/>
          </a:bodyPr>
          <a:lstStyle/>
          <a:p>
            <a:r>
              <a:rPr lang="en-AU" sz="2000" dirty="0"/>
              <a:t>A Brief Introduction to AI security &amp; Adversarial Examples </a:t>
            </a:r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179512" y="3939902"/>
            <a:ext cx="5939829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err="1">
                <a:solidFill>
                  <a:schemeClr val="bg1"/>
                </a:solidFill>
                <a:latin typeface="Calibri" pitchFamily="34" charset="0"/>
              </a:rPr>
              <a:t>Derui</a:t>
            </a:r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 (Derek) Wang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179512" y="4238845"/>
            <a:ext cx="5938242" cy="1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>
                <a:latin typeface="Calibri" pitchFamily="34" charset="0"/>
              </a:rPr>
              <a:t>26 October 2020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02ECCB-2E9C-41A1-861F-3CE7DAA6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40" y="2864142"/>
            <a:ext cx="6603824" cy="357133"/>
          </a:xfrm>
        </p:spPr>
        <p:txBody>
          <a:bodyPr>
            <a:normAutofit/>
          </a:bodyPr>
          <a:lstStyle/>
          <a:p>
            <a:r>
              <a:rPr lang="en-AU" sz="1600" dirty="0"/>
              <a:t>From the Perspective of Adversarial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853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What do we need for making AEs?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AE is essentially an </a:t>
            </a: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 task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AE attacks happens in the inference stage of a DNN.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adversary modifies a benign image before passing it to the DNN.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adversary can use either gradient-based </a:t>
            </a:r>
            <a:r>
              <a:rPr lang="en-AU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optimization</a:t>
            </a: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 zeroth-order </a:t>
            </a:r>
            <a:r>
              <a:rPr lang="en-AU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optimization</a:t>
            </a: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6E00A3-65C0-4E5A-AA36-022D4B9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10" y="2288821"/>
            <a:ext cx="6079179" cy="21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Why do AEs Exist?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46255" cy="247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ultimate explanation is still an open issue.</a:t>
                </a: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AE is commonly crafted towards Deep Neural Networks (DNNs).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Non-convexity &amp; Dimensionality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DNNs are sensitive towards small changes in the input.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Black boxes rather than XAI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DNNs are parametric models acting like black boxes in most cases.</a:t>
                </a:r>
                <a:endParaRPr lang="en-AU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46255" cy="2474524"/>
              </a:xfrm>
              <a:prstGeom prst="rect">
                <a:avLst/>
              </a:prstGeom>
              <a:blipFill>
                <a:blip r:embed="rId2"/>
                <a:stretch>
                  <a:fillRect l="-73" t="-4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Breaking things is easy | cleverhans-blog">
            <a:extLst>
              <a:ext uri="{FF2B5EF4-FFF2-40B4-BE49-F238E27FC236}">
                <a16:creationId xmlns:a16="http://schemas.microsoft.com/office/drawing/2014/main" id="{79078A17-DCE4-415F-B49B-7875D3DC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96" y="2304806"/>
            <a:ext cx="2366392" cy="23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3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8460469" cy="2232248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Searching for Adversarial Examples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88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Strategies of the Adversary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46255" cy="3476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attacks can be categorized by the optimization methods they use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First-order attacks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Based on gradient information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victim DNN is a white box / a substituting DNN is used. 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Zeroth-order attacks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Based on gradient-free optimization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victim DNN is a black box which can only be queried.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First-order attacks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FGSM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 err="1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Deepfool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Projected gradient descent (PGD)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 err="1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Carlini</a:t>
                </a: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Wagner (CW)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Zeroth-order attacks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Zeroth-order optimization (ZOO)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Particle swarm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Natural evolution strategies (NES)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Boundary attack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46255" cy="3476336"/>
              </a:xfrm>
              <a:prstGeom prst="rect">
                <a:avLst/>
              </a:prstGeom>
              <a:blipFill>
                <a:blip r:embed="rId2"/>
                <a:stretch>
                  <a:fillRect l="-73" t="-350" b="-3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89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Fast Gradient Sign Method (FGSM)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753967" cy="5715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Given an image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labelled as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𝑦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and a classifier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𝑓</m:t>
                    </m:r>
                    <m:d>
                      <m:d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, the formulation of FGSM 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𝒙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𝒄𝒍𝒊</m:t>
                      </m:r>
                      <m:sSubSup>
                        <m:sSubSup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sSubSupPr>
                        <m:e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𝒑</m:t>
                          </m:r>
                        </m:e>
                        <m:sub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𝟎</m:t>
                          </m:r>
                        </m:sub>
                        <m:sup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𝒙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±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𝜖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⋅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𝜕</m:t>
                                  </m:r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AU" sz="110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110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, </m:t>
                                      </m:r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𝜕</m:t>
                                  </m:r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an adversarial loss function;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i="1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𝜖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 constant controlling the budget of the perturbation;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i="1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𝒄𝒍𝒊</m:t>
                    </m:r>
                    <m:sSubSup>
                      <m:sSubSup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𝒑</m:t>
                        </m:r>
                      </m:e>
                      <m:sub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𝟎</m:t>
                        </m:r>
                      </m:sub>
                      <m:sup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 function that clips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into valid range (0~1 for image data);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753967" cy="5715347"/>
              </a:xfrm>
              <a:prstGeom prst="rect">
                <a:avLst/>
              </a:prstGeom>
              <a:blipFill>
                <a:blip r:embed="rId3"/>
                <a:stretch>
                  <a:fillRect l="-106" t="-213" r="-3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65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Projected Gradient Descent (PGD)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753967" cy="284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The update in each PGD step 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𝒙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=∏</m:t>
                      </m:r>
                      <m:d>
                        <m:d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𝒙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±</m:t>
                          </m:r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𝛼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⋅</m:t>
                          </m:r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𝑠𝑖𝑔𝑛</m:t>
                          </m:r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𝜕</m:t>
                              </m:r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, </m:t>
                                  </m:r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𝜕</m:t>
                              </m:r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1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∏</m:t>
                    </m:r>
                  </m:oMath>
                </a14:m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is a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projection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that projects the updated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into the valid range. For image data, it can be a clipping operation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𝒄𝒍𝒊</m:t>
                    </m:r>
                    <m:sSubSup>
                      <m:sSubSupPr>
                        <m:ctrlP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𝒑</m:t>
                        </m:r>
                      </m:e>
                      <m:sub>
                        <m: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𝟎</m:t>
                        </m:r>
                      </m:sub>
                      <m:sup>
                        <m: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PGD produces better perturbations than FGSM.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753967" cy="2842573"/>
              </a:xfrm>
              <a:prstGeom prst="rect">
                <a:avLst/>
              </a:prstGeom>
              <a:blipFill>
                <a:blip r:embed="rId3"/>
                <a:stretch>
                  <a:fillRect l="-106" t="-42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B023E985-84F5-4E36-98D7-A3927D92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64" y="2629340"/>
            <a:ext cx="2270535" cy="19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F256F2C-C710-4439-A362-63EA2944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82" y="798911"/>
            <a:ext cx="1724393" cy="17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4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Carlini </a:t>
                </a:r>
                <a:r>
                  <a:rPr lang="en-US" altLang="zh-CN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&amp; Wagner </a:t>
                </a:r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(CW)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914207" cy="2992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CW finds perturbation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by solving: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10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+</m:t>
                      </m:r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𝑐</m:t>
                      </m:r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⋅</m:t>
                      </m:r>
                      <m:sSub>
                        <m:sSubPr>
                          <m:ctrlP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𝐿</m:t>
                          </m:r>
                        </m:e>
                        <m:sub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ctrlP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𝑥</m:t>
                              </m:r>
                              <m: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+</m:t>
                              </m:r>
                              <m: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, </m:t>
                          </m:r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r>
                  <a:rPr lang="en-US" sz="1100" dirty="0">
                    <a:solidFill>
                      <a:schemeClr val="accent1"/>
                    </a:solidFill>
                    <a:ea typeface="Cambria" panose="02040503050406030204" pitchFamily="18" charset="0"/>
                    <a:cs typeface="Arial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𝑠</m:t>
                    </m:r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.</m:t>
                    </m:r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𝑡</m:t>
                    </m:r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.  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𝑥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+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𝛿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∈</m:t>
                    </m:r>
                    <m:sSup>
                      <m:sSupPr>
                        <m:ctrlPr>
                          <a:rPr lang="en-AU" sz="11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sz="11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AU" sz="11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AU" sz="11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        </a:t>
                </a:r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(Box constraint)</a:t>
                </a: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𝑐 is a constant balancing the two terms.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𝐿</m:t>
                        </m:r>
                      </m:e>
                      <m:sub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an adversarial loss function defined as follows:</a:t>
                </a:r>
              </a:p>
              <a:p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𝑎𝑑𝑣</m:t>
                            </m:r>
                          </m:sub>
                        </m:sSub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=</m:t>
                        </m:r>
                      </m:fName>
                      <m:e>
                        <m:func>
                          <m:funcPr>
                            <m:ctrlP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110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AU" sz="1100" i="0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𝑓</m:t>
                                        </m:r>
                                        <m:sSub>
                                          <m:sSubPr>
                                            <m:ctrlPr>
                                              <a:rPr lang="en-AU" sz="1100" i="1" dirty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" panose="02040503050406030204" pitchFamily="18" charset="0"/>
                                                <a:cs typeface="Arial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AU" sz="1100" i="1" dirty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" panose="02040503050406030204" pitchFamily="18" charset="0"/>
                                                <a:cs typeface="Arial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: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≠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−</m:t>
                                </m:r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𝑥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+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, −</m:t>
                                </m:r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𝜅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 </a:t>
                </a:r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𝜅</m:t>
                    </m:r>
                  </m:oMath>
                </a14:m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controls the strength of attack)</a:t>
                </a: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To ease the box constraint, CW changes the optimisation variables from 𝛿 to 𝜔: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𝛿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1</m:t>
                          </m:r>
                        </m:num>
                        <m:den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100" i="0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11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1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+1</m:t>
                          </m:r>
                        </m:e>
                      </m:d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−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𝒙</m:t>
                      </m:r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914207" cy="2992229"/>
              </a:xfrm>
              <a:prstGeom prst="rect">
                <a:avLst/>
              </a:prstGeom>
              <a:blipFill>
                <a:blip r:embed="rId3"/>
                <a:stretch>
                  <a:fillRect l="-77" t="-4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72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Particle Swarm (PS)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Zeroth-Order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03388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PSO is a heuristic algorithm inspires by observations on insect swarms;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An data example (</a:t>
                </a:r>
                <a:r>
                  <a:rPr lang="en-AU" sz="1400" i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e.g., 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an image) is duplicated into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copies called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particles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Each particle has its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position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, a.k.a. features;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Each particle has a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velocity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which updates the particle by moving it towards the best particle at the current step.</a:t>
                </a: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033887" cy="3323987"/>
              </a:xfrm>
              <a:prstGeom prst="rect">
                <a:avLst/>
              </a:prstGeom>
              <a:blipFill>
                <a:blip r:embed="rId3"/>
                <a:stretch>
                  <a:fillRect l="-121" t="-3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F246A86-5953-4BAD-A0C5-D8B6D5F79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307" y="1512770"/>
            <a:ext cx="3332187" cy="249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Natural Evolution Strategies (NES)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Zeroth-Order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02621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NES estimates gradients of a fitness function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𝑓</m:t>
                    </m:r>
                    <m:d>
                      <m:d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on parameters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𝜃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Gradients are estimated by maximising  the expected value of the fitness score under a “search distribution”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𝜃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𝑥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Optimizing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𝜃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to maximise the fitness.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02621" cy="3323987"/>
              </a:xfrm>
              <a:prstGeom prst="rect">
                <a:avLst/>
              </a:prstGeom>
              <a:blipFill>
                <a:blip r:embed="rId3"/>
                <a:stretch>
                  <a:fillRect l="-73" t="-3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3D67871-1763-46FC-8167-9F50B262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003798"/>
            <a:ext cx="2407165" cy="1356463"/>
          </a:xfrm>
          <a:prstGeom prst="rect">
            <a:avLst/>
          </a:prstGeom>
        </p:spPr>
      </p:pic>
      <p:pic>
        <p:nvPicPr>
          <p:cNvPr id="1028" name="Picture 4" descr="NES">
            <a:extLst>
              <a:ext uri="{FF2B5EF4-FFF2-40B4-BE49-F238E27FC236}">
                <a16:creationId xmlns:a16="http://schemas.microsoft.com/office/drawing/2014/main" id="{1D24BB28-9BAF-4CB0-9A95-3381127A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3718"/>
            <a:ext cx="3529335" cy="23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34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Trends in AE Attacks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F382F-3549-44E7-AA58-666FDD12FBCB}"/>
              </a:ext>
            </a:extLst>
          </p:cNvPr>
          <p:cNvSpPr/>
          <p:nvPr/>
        </p:nvSpPr>
        <p:spPr>
          <a:xfrm>
            <a:off x="1475656" y="1880284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White-box Victims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BFCE74-AC45-4867-B7BB-5668D89944F8}"/>
              </a:ext>
            </a:extLst>
          </p:cNvPr>
          <p:cNvSpPr/>
          <p:nvPr/>
        </p:nvSpPr>
        <p:spPr>
          <a:xfrm>
            <a:off x="1475656" y="2827073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Black-box Victims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1D6939-6EB8-44E1-8B9F-D653EFD4F34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015716" y="2384340"/>
            <a:ext cx="0" cy="44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9D709A0-F277-453D-9A20-62A8C4CEB063}"/>
              </a:ext>
            </a:extLst>
          </p:cNvPr>
          <p:cNvSpPr/>
          <p:nvPr/>
        </p:nvSpPr>
        <p:spPr>
          <a:xfrm>
            <a:off x="1369782" y="3766451"/>
            <a:ext cx="1296144" cy="5459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Partial Prediction Scores / Label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D0702-203E-4067-8CF0-CEB22F194113}"/>
              </a:ext>
            </a:extLst>
          </p:cNvPr>
          <p:cNvCxnSpPr>
            <a:cxnSpLocks/>
          </p:cNvCxnSpPr>
          <p:nvPr/>
        </p:nvCxnSpPr>
        <p:spPr>
          <a:xfrm>
            <a:off x="1259632" y="1779662"/>
            <a:ext cx="0" cy="271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6E2E0F-B8AF-4476-8BE2-8F53E6272984}"/>
              </a:ext>
            </a:extLst>
          </p:cNvPr>
          <p:cNvSpPr txBox="1"/>
          <p:nvPr/>
        </p:nvSpPr>
        <p:spPr>
          <a:xfrm>
            <a:off x="852880" y="1111433"/>
            <a:ext cx="2325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Less priors over the victims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C8F29-FA90-41DC-97CA-B3CAAC9C8EED}"/>
              </a:ext>
            </a:extLst>
          </p:cNvPr>
          <p:cNvSpPr txBox="1"/>
          <p:nvPr/>
        </p:nvSpPr>
        <p:spPr>
          <a:xfrm>
            <a:off x="2017884" y="1535386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First-order attacks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523B9-B3F9-4B16-A0C0-23D514F1FB07}"/>
              </a:ext>
            </a:extLst>
          </p:cNvPr>
          <p:cNvSpPr txBox="1"/>
          <p:nvPr/>
        </p:nvSpPr>
        <p:spPr>
          <a:xfrm>
            <a:off x="2032619" y="2480467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Zeroth-order attacks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501BF-46A1-4900-9552-F78B3F8915A6}"/>
              </a:ext>
            </a:extLst>
          </p:cNvPr>
          <p:cNvSpPr txBox="1"/>
          <p:nvPr/>
        </p:nvSpPr>
        <p:spPr>
          <a:xfrm>
            <a:off x="2041525" y="3431514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Decision-based attacks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F96B70-DF51-4928-8576-27D52722727D}"/>
                  </a:ext>
                </a:extLst>
              </p:cNvPr>
              <p:cNvSpPr/>
              <p:nvPr/>
            </p:nvSpPr>
            <p:spPr>
              <a:xfrm>
                <a:off x="4323995" y="1860833"/>
                <a:ext cx="1080120" cy="5040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AU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-norm Perturbation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F96B70-DF51-4928-8576-27D527227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95" y="1860833"/>
                <a:ext cx="1080120" cy="5040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E8942F-7F64-4AD3-A233-A3555310999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015716" y="3331129"/>
            <a:ext cx="2138" cy="43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DE0CC1-D8C3-4E20-B914-781A280BD62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4864704" y="2367016"/>
            <a:ext cx="10056" cy="134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D29B815-2B79-4936-A367-E0CA22391735}"/>
              </a:ext>
            </a:extLst>
          </p:cNvPr>
          <p:cNvSpPr/>
          <p:nvPr/>
        </p:nvSpPr>
        <p:spPr>
          <a:xfrm>
            <a:off x="4334700" y="3708684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Unrestricted Perturbation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A4DA69-5F63-4CCF-9AF7-C6E3A47707F1}"/>
              </a:ext>
            </a:extLst>
          </p:cNvPr>
          <p:cNvCxnSpPr>
            <a:cxnSpLocks/>
          </p:cNvCxnSpPr>
          <p:nvPr/>
        </p:nvCxnSpPr>
        <p:spPr>
          <a:xfrm>
            <a:off x="4139952" y="1779662"/>
            <a:ext cx="0" cy="271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F6A4B-CA27-44C2-B9F3-860D928C9D37}"/>
              </a:ext>
            </a:extLst>
          </p:cNvPr>
          <p:cNvSpPr txBox="1"/>
          <p:nvPr/>
        </p:nvSpPr>
        <p:spPr>
          <a:xfrm>
            <a:off x="3590794" y="1111433"/>
            <a:ext cx="256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Smarter perturbation strategy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8A513D-6FD4-47A3-90E9-81F08AD5A533}"/>
              </a:ext>
            </a:extLst>
          </p:cNvPr>
          <p:cNvSpPr txBox="1"/>
          <p:nvPr/>
        </p:nvSpPr>
        <p:spPr>
          <a:xfrm>
            <a:off x="6891428" y="1111433"/>
            <a:ext cx="1703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More constraints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E34D47-CE3B-4B99-ADE6-C0DF4C2E0983}"/>
              </a:ext>
            </a:extLst>
          </p:cNvPr>
          <p:cNvSpPr/>
          <p:nvPr/>
        </p:nvSpPr>
        <p:spPr>
          <a:xfrm>
            <a:off x="7204315" y="1882807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Image Classification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8822C2-977F-4E40-B6A7-6E63737B2BE8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7744375" y="2386863"/>
            <a:ext cx="1029" cy="37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00FB773-C0DE-471D-A2C9-DC491025DABE}"/>
              </a:ext>
            </a:extLst>
          </p:cNvPr>
          <p:cNvSpPr/>
          <p:nvPr/>
        </p:nvSpPr>
        <p:spPr>
          <a:xfrm>
            <a:off x="7205344" y="2762712"/>
            <a:ext cx="1080120" cy="485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Object Detection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AC154CA-2DD8-4186-81C6-1C0E866D2405}"/>
              </a:ext>
            </a:extLst>
          </p:cNvPr>
          <p:cNvCxnSpPr>
            <a:cxnSpLocks/>
          </p:cNvCxnSpPr>
          <p:nvPr/>
        </p:nvCxnSpPr>
        <p:spPr>
          <a:xfrm>
            <a:off x="7020272" y="1801636"/>
            <a:ext cx="0" cy="271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6880EF-F469-4E1C-8C67-7458F1154708}"/>
              </a:ext>
            </a:extLst>
          </p:cNvPr>
          <p:cNvCxnSpPr>
            <a:cxnSpLocks/>
          </p:cNvCxnSpPr>
          <p:nvPr/>
        </p:nvCxnSpPr>
        <p:spPr>
          <a:xfrm>
            <a:off x="7744375" y="3250959"/>
            <a:ext cx="1029" cy="37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47A1ECF-EDA4-43D1-8DC5-F59F2921AAF3}"/>
              </a:ext>
            </a:extLst>
          </p:cNvPr>
          <p:cNvSpPr/>
          <p:nvPr/>
        </p:nvSpPr>
        <p:spPr>
          <a:xfrm>
            <a:off x="7204315" y="3626808"/>
            <a:ext cx="1080120" cy="45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NLP/</a:t>
            </a:r>
          </a:p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B3FD50-ECDC-4860-8906-1EDBAB090630}"/>
              </a:ext>
            </a:extLst>
          </p:cNvPr>
          <p:cNvCxnSpPr>
            <a:cxnSpLocks/>
          </p:cNvCxnSpPr>
          <p:nvPr/>
        </p:nvCxnSpPr>
        <p:spPr>
          <a:xfrm>
            <a:off x="7743346" y="4083918"/>
            <a:ext cx="1029" cy="25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B9A3F6-5BFC-4F32-ACA3-D9E703E3CDED}"/>
              </a:ext>
            </a:extLst>
          </p:cNvPr>
          <p:cNvSpPr txBox="1"/>
          <p:nvPr/>
        </p:nvSpPr>
        <p:spPr>
          <a:xfrm>
            <a:off x="7486645" y="421864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3463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8460469" cy="2232248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What is Adversarial Machine Learning?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2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8460469" cy="2232248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Defensive Methods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8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Strategies of the Defender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46255" cy="426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Defences can be categorised in to empirical defences and certified defences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Empirical defenses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 robustness guarantee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AU" sz="11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Certified defences</a:t>
                </a:r>
                <a:r>
                  <a:rPr lang="en-US" sz="10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1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numerical guarantee given the noise distribution</a:t>
                </a: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Empirical defences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Gradient masking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Robust optimization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Detection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Others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Certified defences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Randomized smoothing</a:t>
                </a: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will briefly introduce some intuitions behind them</a:t>
                </a: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46255" cy="4265783"/>
              </a:xfrm>
              <a:prstGeom prst="rect">
                <a:avLst/>
              </a:prstGeom>
              <a:blipFill>
                <a:blip r:embed="rId2"/>
                <a:stretch>
                  <a:fillRect l="-73" t="-2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48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Adversarial Training (AT)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770191" cy="327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AT builds a defender (i.e., the DNN) to tackle the best possible adversary</a:t>
                </a: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628650" lvl="1" indent="-171450">
                  <a:buFont typeface="Cambria Math" panose="02040503050406030204" pitchFamily="18" charset="0"/>
                  <a:buChar char="–"/>
                </a:pPr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 is a mini-max problem between the model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the adversary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the adversarial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100" i="1" dirty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 dataset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628650" lvl="1" indent="-171450">
                  <a:buFont typeface="Cambria Math" panose="02040503050406030204" pitchFamily="18" charset="0"/>
                  <a:buChar char="–"/>
                </a:pPr>
                <a:endParaRPr lang="en-AU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b="0" i="1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AU" sz="1100" i="0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100" b="0" i="1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func>
                        <m:funcPr>
                          <m:ctrlPr>
                            <a:rPr lang="en-US" sz="1100" b="0" i="1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func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practice, we can simply inject adversarial examples into the training dataset.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Otherwise, we can search for the best adversary as an inner saddle point in the mini-max game (e.g., using PGD to produce the best adversary). </a:t>
                </a:r>
              </a:p>
              <a:p>
                <a:pPr marL="432000" lvl="2">
                  <a:lnSpc>
                    <a:spcPct val="90000"/>
                  </a:lnSpc>
                  <a:spcBef>
                    <a:spcPts val="300"/>
                  </a:spcBef>
                </a:pPr>
                <a:endParaRPr lang="en-US" altLang="en-US" sz="1100" i="1" dirty="0">
                  <a:latin typeface="Cambria Math" panose="02040503050406030204" pitchFamily="18" charset="0"/>
                  <a:ea typeface="Comic Sans MS" charset="0"/>
                  <a:cs typeface="Comic Sans MS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770191" cy="3273653"/>
              </a:xfrm>
              <a:prstGeom prst="rect">
                <a:avLst/>
              </a:prstGeom>
              <a:blipFill>
                <a:blip r:embed="rId3"/>
                <a:stretch>
                  <a:fillRect l="-78" t="-3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0" descr="Old chest with gold coins Royalty Free Vector Image">
            <a:extLst>
              <a:ext uri="{FF2B5EF4-FFF2-40B4-BE49-F238E27FC236}">
                <a16:creationId xmlns:a16="http://schemas.microsoft.com/office/drawing/2014/main" id="{55F4BB09-513B-4577-8FAC-44C843C16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4751782" y="3665993"/>
            <a:ext cx="731526" cy="71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d Icons - Download Free Vector Icons | Noun Project">
            <a:extLst>
              <a:ext uri="{FF2B5EF4-FFF2-40B4-BE49-F238E27FC236}">
                <a16:creationId xmlns:a16="http://schemas.microsoft.com/office/drawing/2014/main" id="{06B48D00-43BB-4BAE-9EDE-270A8492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84" y="3714418"/>
            <a:ext cx="476456" cy="4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AEF7C31-97F5-447E-82D3-53E2DBB8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87" y="3786817"/>
            <a:ext cx="504300" cy="3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FA2C7-7ED9-41FE-B81D-D615A31EC0CB}"/>
              </a:ext>
            </a:extLst>
          </p:cNvPr>
          <p:cNvSpPr txBox="1"/>
          <p:nvPr/>
        </p:nvSpPr>
        <p:spPr>
          <a:xfrm>
            <a:off x="3879621" y="4300421"/>
            <a:ext cx="11049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Good Ending</a:t>
            </a:r>
          </a:p>
        </p:txBody>
      </p:sp>
    </p:spTree>
    <p:extLst>
      <p:ext uri="{BB962C8B-B14F-4D97-AF65-F5344CB8AC3E}">
        <p14:creationId xmlns:p14="http://schemas.microsoft.com/office/powerpoint/2010/main" val="423955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Lipschitz Continuity (LC)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025823" cy="4682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DNN is trained to subject to LC.</a:t>
                </a: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  LC?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there is a real constant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that,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32000" lvl="2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100" dirty="0">
                    <a:solidFill>
                      <a:srgbClr val="30B787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begChr m:val="|"/>
                        <m:endChr m:val="|"/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a Lipschitz constant. </a:t>
                </a: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Lipschitz-continuous.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core idea is that, a DNN trained to be Lipschitz continuous is insensitive to perturbations in the inputs.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practice, LC is usually integrated in the training objective as a regularisation term.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025823" cy="4682820"/>
              </a:xfrm>
              <a:prstGeom prst="rect">
                <a:avLst/>
              </a:prstGeom>
              <a:blipFill>
                <a:blip r:embed="rId3"/>
                <a:stretch>
                  <a:fillRect l="-121" t="-2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89117D4-882E-471B-8422-29BEA9694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7614"/>
            <a:ext cx="2619750" cy="24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Detection (DT)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7770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 common wisdom of detecting AE is to build a second “path”  for prediction, in order </a:t>
            </a: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to create a discrepancy in the prediction results when there is an AE.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For example, detection can be made by denoising/reforming the input data in the second path.</a:t>
            </a:r>
            <a:endParaRPr lang="en-US" altLang="en-US" sz="1100" i="1" dirty="0">
              <a:latin typeface="Cambria Math" panose="02040503050406030204" pitchFamily="18" charset="0"/>
              <a:ea typeface="Comic Sans MS" charset="0"/>
              <a:cs typeface="Comic Sans MS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1298FA5-B38B-43A4-B54F-7B45DE76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674229"/>
            <a:ext cx="3491880" cy="1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11883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Input Randomization (IR)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7770191" cy="293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IR adds random noise to the input, or transform the input to eliminate the impact of adversarial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432000" lvl="2">
              <a:lnSpc>
                <a:spcPct val="90000"/>
              </a:lnSpc>
              <a:spcBef>
                <a:spcPts val="300"/>
              </a:spcBef>
            </a:pPr>
            <a:endParaRPr lang="en-US" altLang="en-US" sz="1100" i="1" dirty="0">
              <a:latin typeface="Cambria Math" panose="02040503050406030204" pitchFamily="18" charset="0"/>
              <a:ea typeface="Comic Sans MS" charset="0"/>
              <a:cs typeface="Comic Sans MS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1D702D-4615-48DF-93CF-21DC83D0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081002"/>
            <a:ext cx="4469663" cy="21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2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Randomized Smoothing (RS)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Certified</a:t>
                </a:r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897983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RS aims to construct a smoothed version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of model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𝑓</m:t>
                    </m:r>
                  </m:oMath>
                </a14:m>
                <a:r>
                  <a:rPr lang="en-US" altLang="en-US" sz="1400" dirty="0">
                    <a:latin typeface="Cambria Math" panose="02040503050406030204" pitchFamily="18" charset="0"/>
                    <a:ea typeface="Comic Sans MS" charset="0"/>
                    <a:cs typeface="Comic Sans MS" charset="0"/>
                  </a:rPr>
                  <a:t>, by adding noise to the input </a:t>
                </a:r>
                <a14:m>
                  <m:oMath xmlns:m="http://schemas.openxmlformats.org/officeDocument/2006/math">
                    <m:r>
                      <a:rPr lang="en-US" altLang="en-US" sz="1400" i="1" dirty="0" smtClean="0">
                        <a:latin typeface="Cambria Math" panose="02040503050406030204" pitchFamily="18" charset="0"/>
                        <a:ea typeface="Comic Sans MS" charset="0"/>
                        <a:cs typeface="Comic Sans MS" charset="0"/>
                      </a:rPr>
                      <m:t>𝑥</m:t>
                    </m:r>
                  </m:oMath>
                </a14:m>
                <a:r>
                  <a:rPr lang="en-US" altLang="en-US" sz="1400" i="1" dirty="0">
                    <a:latin typeface="Cambria Math" panose="02040503050406030204" pitchFamily="18" charset="0"/>
                    <a:ea typeface="Comic Sans MS" charset="0"/>
                    <a:cs typeface="Comic Sans MS" charset="0"/>
                  </a:rPr>
                  <a:t>.</a:t>
                </a: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lit/>
                            </m:r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11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4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Given a certain noise distribution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𝜋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 smoothed model will produce a stable output no matter what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added to the input.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𝜋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Laplacian,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robust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-norm ball around each data point.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𝜋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Gaussian, it induces a robustness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-norm ball.</a:t>
                </a: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897983" cy="3539430"/>
              </a:xfrm>
              <a:prstGeom prst="rect">
                <a:avLst/>
              </a:prstGeom>
              <a:blipFill>
                <a:blip r:embed="rId3"/>
                <a:stretch>
                  <a:fillRect l="-103" t="-344" r="-7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Jeremy Cohen on Twitter: &quot;1/ I'm excited to share our work on randomized  smoothing, a PROVABLE adversarial defense in L2 norm which works on  ImageNet! We achieve a *provable* top-1 accuracy of">
            <a:extLst>
              <a:ext uri="{FF2B5EF4-FFF2-40B4-BE49-F238E27FC236}">
                <a16:creationId xmlns:a16="http://schemas.microsoft.com/office/drawing/2014/main" id="{CF9D3E39-5D00-4B61-822E-A5877E26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7654"/>
            <a:ext cx="2804044" cy="231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6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8460469" cy="2232248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What to Expect?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4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Open Issues in AE Attacks/</a:t>
            </a:r>
            <a:r>
              <a:rPr lang="en-AU" sz="2000" dirty="0" err="1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Defenses</a:t>
            </a:r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 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84219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Attacks with limited information (No access to DNN output?)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Explaining the distribution/subspace of AEs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Cost of adversarial training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Scalability of certified defenses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Certified robustness for perturbations bounded by metrics other than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-norms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i="1" dirty="0">
                  <a:solidFill>
                    <a:schemeClr val="accent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And more…</a:t>
                </a:r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en-US" sz="1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4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842199" cy="3108543"/>
              </a:xfrm>
              <a:prstGeom prst="rect">
                <a:avLst/>
              </a:prstGeom>
              <a:blipFill>
                <a:blip r:embed="rId2"/>
                <a:stretch>
                  <a:fillRect l="-78" t="-3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545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348516" y="3939902"/>
            <a:ext cx="4861298" cy="215618"/>
          </a:xfrm>
        </p:spPr>
        <p:txBody>
          <a:bodyPr numCol="1">
            <a:noAutofit/>
          </a:bodyPr>
          <a:lstStyle/>
          <a:p>
            <a:pPr lvl="1">
              <a:lnSpc>
                <a:spcPct val="80000"/>
              </a:lnSpc>
              <a:tabLst>
                <a:tab pos="355600" algn="l"/>
              </a:tabLst>
            </a:pPr>
            <a:r>
              <a:rPr lang="en-US" sz="1500" dirty="0" err="1"/>
              <a:t>Derui</a:t>
            </a:r>
            <a:r>
              <a:rPr lang="en-US" sz="1500" dirty="0"/>
              <a:t> (Derek) Wang  [</a:t>
            </a:r>
            <a:r>
              <a:rPr lang="zh-CN" altLang="en-US" sz="1500" dirty="0"/>
              <a:t>王 德睿</a:t>
            </a:r>
            <a:r>
              <a:rPr lang="en-US" altLang="zh-CN" sz="1500" dirty="0"/>
              <a:t>]</a:t>
            </a:r>
            <a:endParaRPr lang="en-US" sz="1500" dirty="0"/>
          </a:p>
        </p:txBody>
      </p:sp>
      <p:sp>
        <p:nvSpPr>
          <p:cNvPr id="38913" name="Title 3"/>
          <p:cNvSpPr>
            <a:spLocks noGrp="1"/>
          </p:cNvSpPr>
          <p:nvPr>
            <p:ph type="title"/>
          </p:nvPr>
        </p:nvSpPr>
        <p:spPr>
          <a:xfrm>
            <a:off x="358776" y="2067694"/>
            <a:ext cx="5365352" cy="639365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136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89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dirty="0"/>
              <a:t>  |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Machine Learning and Deep Learning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 Recall of Classic Machine Learning Problems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Regression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Classification (Pattern recognition)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Density estimation</a:t>
            </a:r>
            <a:endParaRPr lang="en-AU" sz="14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Popular Models in Machine Learning (Supervised/Unsupervised/Semi-supervised)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Linear, logistic, SVM, neural networks, …</a:t>
            </a:r>
            <a:endParaRPr lang="en-AU" sz="14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AU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Autoencoder, PCA, clustering, …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Deep Learning? 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AU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Deep neural networks</a:t>
            </a: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1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Adversarial Machine Learning as a Game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989C4-D828-4628-BD09-F587591E7F8B}"/>
              </a:ext>
            </a:extLst>
          </p:cNvPr>
          <p:cNvSpPr txBox="1"/>
          <p:nvPr/>
        </p:nvSpPr>
        <p:spPr>
          <a:xfrm>
            <a:off x="330201" y="1203598"/>
            <a:ext cx="8346255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AML is a game played between an adversary and a machine learning (ML) model, over certain interests. 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Usually it is a zero-sum game.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 always a BAD thing (GAN, adversarial training, etc.)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AML is a threat from the perspectives of cybersecurity, trustworthiness, and privacy.</a:t>
            </a:r>
            <a:endParaRPr lang="en-AU" sz="1100" dirty="0">
              <a:solidFill>
                <a:srgbClr val="30B787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Free Icon | Evil">
            <a:extLst>
              <a:ext uri="{FF2B5EF4-FFF2-40B4-BE49-F238E27FC236}">
                <a16:creationId xmlns:a16="http://schemas.microsoft.com/office/drawing/2014/main" id="{DC60CB76-81EE-4F5A-B0F4-53038012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71" y="2968153"/>
            <a:ext cx="827733" cy="8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d Icons - Download Free Vector Icons | Noun Project">
            <a:extLst>
              <a:ext uri="{FF2B5EF4-FFF2-40B4-BE49-F238E27FC236}">
                <a16:creationId xmlns:a16="http://schemas.microsoft.com/office/drawing/2014/main" id="{74559CB3-AA6B-4C9B-94C6-BC577AB2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2248"/>
            <a:ext cx="592460" cy="5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tle Icons - Download Free Vector Icons | Noun Project">
            <a:extLst>
              <a:ext uri="{FF2B5EF4-FFF2-40B4-BE49-F238E27FC236}">
                <a16:creationId xmlns:a16="http://schemas.microsoft.com/office/drawing/2014/main" id="{7C6E553B-4C9D-4FFF-98C9-BB3770CE9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76" y="2770019"/>
            <a:ext cx="584457" cy="5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d chest with gold coins Royalty Free Vector Image">
            <a:extLst>
              <a:ext uri="{FF2B5EF4-FFF2-40B4-BE49-F238E27FC236}">
                <a16:creationId xmlns:a16="http://schemas.microsoft.com/office/drawing/2014/main" id="{1D0AC730-8989-4609-B9EA-D66B71E7C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3987739" y="3290244"/>
            <a:ext cx="747305" cy="7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7708D-09C0-4CB2-958D-6AAA2730EC93}"/>
              </a:ext>
            </a:extLst>
          </p:cNvPr>
          <p:cNvSpPr txBox="1"/>
          <p:nvPr/>
        </p:nvSpPr>
        <p:spPr>
          <a:xfrm>
            <a:off x="2699792" y="3795886"/>
            <a:ext cx="86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Adversary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5ED83-B3F0-407E-B520-B14F4582F673}"/>
              </a:ext>
            </a:extLst>
          </p:cNvPr>
          <p:cNvSpPr txBox="1"/>
          <p:nvPr/>
        </p:nvSpPr>
        <p:spPr>
          <a:xfrm>
            <a:off x="5156262" y="37687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ML model (Defender)</a:t>
            </a:r>
          </a:p>
        </p:txBody>
      </p:sp>
    </p:spTree>
    <p:extLst>
      <p:ext uri="{BB962C8B-B14F-4D97-AF65-F5344CB8AC3E}">
        <p14:creationId xmlns:p14="http://schemas.microsoft.com/office/powerpoint/2010/main" val="233880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Adversarial Machine Learning as a Game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989C4-D828-4628-BD09-F587591E7F8B}"/>
              </a:ext>
            </a:extLst>
          </p:cNvPr>
          <p:cNvSpPr txBox="1"/>
          <p:nvPr/>
        </p:nvSpPr>
        <p:spPr>
          <a:xfrm>
            <a:off x="330201" y="1203598"/>
            <a:ext cx="8346255" cy="163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It is more about “Who wins in the end?”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US" sz="1100" dirty="0">
              <a:solidFill>
                <a:srgbClr val="30B787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Free Icon | Evil">
            <a:extLst>
              <a:ext uri="{FF2B5EF4-FFF2-40B4-BE49-F238E27FC236}">
                <a16:creationId xmlns:a16="http://schemas.microsoft.com/office/drawing/2014/main" id="{DC60CB76-81EE-4F5A-B0F4-53038012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1974642"/>
            <a:ext cx="453092" cy="4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d Icons - Download Free Vector Icons | Noun Project">
            <a:extLst>
              <a:ext uri="{FF2B5EF4-FFF2-40B4-BE49-F238E27FC236}">
                <a16:creationId xmlns:a16="http://schemas.microsoft.com/office/drawing/2014/main" id="{74559CB3-AA6B-4C9B-94C6-BC577AB2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23023"/>
            <a:ext cx="324306" cy="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d chest with gold coins Royalty Free Vector Image">
            <a:extLst>
              <a:ext uri="{FF2B5EF4-FFF2-40B4-BE49-F238E27FC236}">
                <a16:creationId xmlns:a16="http://schemas.microsoft.com/office/drawing/2014/main" id="{1D0AC730-8989-4609-B9EA-D66B71E7C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3866257" y="1925097"/>
            <a:ext cx="497923" cy="4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icon download | Sword">
            <a:extLst>
              <a:ext uri="{FF2B5EF4-FFF2-40B4-BE49-F238E27FC236}">
                <a16:creationId xmlns:a16="http://schemas.microsoft.com/office/drawing/2014/main" id="{19151B2D-2471-4B17-BCF9-6A7ECE16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48" y="2075987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icon download | Sword">
            <a:extLst>
              <a:ext uri="{FF2B5EF4-FFF2-40B4-BE49-F238E27FC236}">
                <a16:creationId xmlns:a16="http://schemas.microsoft.com/office/drawing/2014/main" id="{B9571871-BBE3-4BF9-8094-661F4D2F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0856" y="2096928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Icon | Evil">
            <a:extLst>
              <a:ext uri="{FF2B5EF4-FFF2-40B4-BE49-F238E27FC236}">
                <a16:creationId xmlns:a16="http://schemas.microsoft.com/office/drawing/2014/main" id="{DBE09166-C699-4D06-AF22-FC1C45F5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54" y="2796237"/>
            <a:ext cx="453092" cy="4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ld chest with gold coins Royalty Free Vector Image">
            <a:extLst>
              <a:ext uri="{FF2B5EF4-FFF2-40B4-BE49-F238E27FC236}">
                <a16:creationId xmlns:a16="http://schemas.microsoft.com/office/drawing/2014/main" id="{C968D99E-7690-48A4-88B7-01BED3744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1936010" y="2796237"/>
            <a:ext cx="497923" cy="4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ood Icons - Download Free Vector Icons | Noun Project">
            <a:extLst>
              <a:ext uri="{FF2B5EF4-FFF2-40B4-BE49-F238E27FC236}">
                <a16:creationId xmlns:a16="http://schemas.microsoft.com/office/drawing/2014/main" id="{3B57A70C-ECE9-4C10-A588-32456B16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49" y="2914807"/>
            <a:ext cx="324306" cy="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689617-10B1-43CF-8549-CBE015B12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86594" y="2909444"/>
            <a:ext cx="343258" cy="2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icon download | Sword">
            <a:extLst>
              <a:ext uri="{FF2B5EF4-FFF2-40B4-BE49-F238E27FC236}">
                <a16:creationId xmlns:a16="http://schemas.microsoft.com/office/drawing/2014/main" id="{A3B49371-2290-470E-9065-7A1A705A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048" y="2964417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ree Icon | Evil">
            <a:extLst>
              <a:ext uri="{FF2B5EF4-FFF2-40B4-BE49-F238E27FC236}">
                <a16:creationId xmlns:a16="http://schemas.microsoft.com/office/drawing/2014/main" id="{4FD07DA7-1E7B-4B78-BA6C-3C6A64AA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3829466"/>
            <a:ext cx="453092" cy="4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Old chest with gold coins Royalty Free Vector Image">
            <a:extLst>
              <a:ext uri="{FF2B5EF4-FFF2-40B4-BE49-F238E27FC236}">
                <a16:creationId xmlns:a16="http://schemas.microsoft.com/office/drawing/2014/main" id="{F1D5F97E-7088-4A80-AD91-6A439913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5898773" y="3928143"/>
            <a:ext cx="497923" cy="4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Good Icons - Download Free Vector Icons | Noun Project">
            <a:extLst>
              <a:ext uri="{FF2B5EF4-FFF2-40B4-BE49-F238E27FC236}">
                <a16:creationId xmlns:a16="http://schemas.microsoft.com/office/drawing/2014/main" id="{1F03C76E-CC30-42C4-B2B6-6FDE78CB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48036"/>
            <a:ext cx="324306" cy="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B5C90551-B38F-48BD-A61F-2B270DEF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99" y="3994986"/>
            <a:ext cx="343258" cy="2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ree icon download | Sword">
            <a:extLst>
              <a:ext uri="{FF2B5EF4-FFF2-40B4-BE49-F238E27FC236}">
                <a16:creationId xmlns:a16="http://schemas.microsoft.com/office/drawing/2014/main" id="{71844492-F8BE-4BAE-9649-A61D131A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15" y="3928143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19740D-6AD4-44B7-BAD8-8747FF40CD81}"/>
              </a:ext>
            </a:extLst>
          </p:cNvPr>
          <p:cNvSpPr txBox="1"/>
          <p:nvPr/>
        </p:nvSpPr>
        <p:spPr>
          <a:xfrm>
            <a:off x="2310172" y="3269140"/>
            <a:ext cx="1302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Adaptive Adversary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49D77F-25F9-4625-B6FD-E4FF66EC51B3}"/>
              </a:ext>
            </a:extLst>
          </p:cNvPr>
          <p:cNvSpPr txBox="1"/>
          <p:nvPr/>
        </p:nvSpPr>
        <p:spPr>
          <a:xfrm>
            <a:off x="2390450" y="4299324"/>
            <a:ext cx="11419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Static Adversary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DC0FED-1813-48D7-8CB3-A34E71EEF8CC}"/>
              </a:ext>
            </a:extLst>
          </p:cNvPr>
          <p:cNvSpPr txBox="1"/>
          <p:nvPr/>
        </p:nvSpPr>
        <p:spPr>
          <a:xfrm>
            <a:off x="4938529" y="3302561"/>
            <a:ext cx="1007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Static Defender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E77E4B-7108-40A0-AF6D-CA6CC1A539DC}"/>
              </a:ext>
            </a:extLst>
          </p:cNvPr>
          <p:cNvSpPr txBox="1"/>
          <p:nvPr/>
        </p:nvSpPr>
        <p:spPr>
          <a:xfrm>
            <a:off x="4860032" y="4309786"/>
            <a:ext cx="1230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Adaptive Defender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8BB262-8EFC-4A2A-A019-FFB4E74783D7}"/>
              </a:ext>
            </a:extLst>
          </p:cNvPr>
          <p:cNvSpPr txBox="1"/>
          <p:nvPr/>
        </p:nvSpPr>
        <p:spPr>
          <a:xfrm>
            <a:off x="3612680" y="1611582"/>
            <a:ext cx="1008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 the beginning: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B04D4-7AB7-4EFA-ACAC-EBD2D5AEC2C5}"/>
              </a:ext>
            </a:extLst>
          </p:cNvPr>
          <p:cNvSpPr txBox="1"/>
          <p:nvPr/>
        </p:nvSpPr>
        <p:spPr>
          <a:xfrm>
            <a:off x="593213" y="2721984"/>
            <a:ext cx="121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Bad ending (</a:t>
            </a:r>
            <a:r>
              <a:rPr lang="en-AU" sz="9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e.g., </a:t>
            </a:r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Adversarial example, neural backdoor, inference attacks)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7D1D38-CD2D-40AE-A605-1D2A918DC8C1}"/>
              </a:ext>
            </a:extLst>
          </p:cNvPr>
          <p:cNvSpPr txBox="1"/>
          <p:nvPr/>
        </p:nvSpPr>
        <p:spPr>
          <a:xfrm>
            <a:off x="6456832" y="4078954"/>
            <a:ext cx="2451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Good ending (</a:t>
            </a:r>
            <a:r>
              <a:rPr lang="en-AU" sz="9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e.g.,</a:t>
            </a:r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GAN</a:t>
            </a:r>
            <a:r>
              <a:rPr lang="en-US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adversarial training</a:t>
            </a:r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781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8460469" cy="2232248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Adversarial Example – an AML-based Threat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7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Adversarial Example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0DB8A2-D4D4-4BE6-B695-8A9B85C27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76" y="2304108"/>
            <a:ext cx="5042447" cy="1888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204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An Adversarial Example (AE) is a maliciously modified data example.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AE creates a perceptual discrepancy between a ML model and a human.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malicious modification, called perturbation, is imperceptible to human.</a:t>
            </a:r>
            <a:endParaRPr lang="en-AU" sz="1100" dirty="0">
              <a:solidFill>
                <a:srgbClr val="30B787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8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Impact of AE Attacks</a:t>
            </a:r>
            <a:endParaRPr lang="en-AU" sz="12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can be made into physical objects;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can be found in a variety of applications.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Web Video Player">
                <a:extLst>
                  <a:ext uri="{FF2B5EF4-FFF2-40B4-BE49-F238E27FC236}">
                    <a16:creationId xmlns:a16="http://schemas.microsoft.com/office/drawing/2014/main" id="{07A6275D-DFE8-3B4D-9B0F-E3BA6035F4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6135746"/>
                  </p:ext>
                </p:extLst>
              </p:nvPr>
            </p:nvGraphicFramePr>
            <p:xfrm>
              <a:off x="4797962" y="1942262"/>
              <a:ext cx="4290233" cy="27460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 title="Web Video Player">
                <a:extLst>
                  <a:ext uri="{FF2B5EF4-FFF2-40B4-BE49-F238E27FC236}">
                    <a16:creationId xmlns:a16="http://schemas.microsoft.com/office/drawing/2014/main" id="{07A6275D-DFE8-3B4D-9B0F-E3BA6035F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7962" y="1942262"/>
                <a:ext cx="4290233" cy="2746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Web Video Player">
                <a:extLst>
                  <a:ext uri="{FF2B5EF4-FFF2-40B4-BE49-F238E27FC236}">
                    <a16:creationId xmlns:a16="http://schemas.microsoft.com/office/drawing/2014/main" id="{630362E8-47C0-8D46-9D28-0DA9C76475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400020"/>
                  </p:ext>
                </p:extLst>
              </p:nvPr>
            </p:nvGraphicFramePr>
            <p:xfrm>
              <a:off x="330200" y="1942262"/>
              <a:ext cx="4352119" cy="27460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Add-in 5" title="Web Video Player">
                <a:extLst>
                  <a:ext uri="{FF2B5EF4-FFF2-40B4-BE49-F238E27FC236}">
                    <a16:creationId xmlns:a16="http://schemas.microsoft.com/office/drawing/2014/main" id="{630362E8-47C0-8D46-9D28-0DA9C7647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200" y="1942262"/>
                <a:ext cx="4352119" cy="2746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98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Impact of AE Attacks</a:t>
            </a:r>
            <a:endParaRPr lang="en-AU" sz="12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are practical threats that can actually result in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lethal damages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>
                <a:extLst>
                  <a:ext uri="{FF2B5EF4-FFF2-40B4-BE49-F238E27FC236}">
                    <a16:creationId xmlns:a16="http://schemas.microsoft.com/office/drawing/2014/main" id="{871B24AE-B884-C643-84DA-408A8ECD2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298020"/>
                  </p:ext>
                </p:extLst>
              </p:nvPr>
            </p:nvGraphicFramePr>
            <p:xfrm>
              <a:off x="1102122" y="1522123"/>
              <a:ext cx="6854254" cy="31074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deo Player">
                <a:extLst>
                  <a:ext uri="{FF2B5EF4-FFF2-40B4-BE49-F238E27FC236}">
                    <a16:creationId xmlns:a16="http://schemas.microsoft.com/office/drawing/2014/main" id="{871B24AE-B884-C643-84DA-408A8ECD2D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2122" y="1522123"/>
                <a:ext cx="6854254" cy="31074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490990"/>
      </p:ext>
    </p:extLst>
  </p:cSld>
  <p:clrMapOvr>
    <a:masterClrMapping/>
  </p:clrMapOvr>
</p:sld>
</file>

<file path=ppt/theme/theme1.xml><?xml version="1.0" encoding="utf-8"?>
<a:theme xmlns:a="http://schemas.openxmlformats.org/drawingml/2006/main" name="Data61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webextension1.xml><?xml version="1.0" encoding="utf-8"?>
<we:webextension xmlns:we="http://schemas.microsoft.com/office/webextensions/webextension/2010/11" id="{7FC9020F-5045-5B4A-BAD4-D655958216CA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355"/>
    <we:property name="starttime" value="0"/>
    <we:property name="vid" value="&quot;https://www.youtube.com/watch?v=MIbFvK2S9g8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9800144-EE1B-F741-AEC3-1228084A578B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355"/>
    <we:property name="starttime" value="0"/>
    <we:property name="vid" value="&quot;https://www.youtube.com/watch?v=piYnd_wYlT8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DA4CFA6-A4D4-1346-9D6F-F61827601245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367"/>
    <we:property name="starttime" value="0"/>
    <we:property name="vid" value="&quot;https://www.youtube.com/watch?v=04IQ1gi75Qo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Data61</Template>
  <TotalTime>6768</TotalTime>
  <Words>1423</Words>
  <Application>Microsoft Office PowerPoint</Application>
  <PresentationFormat>On-screen Show (16:9)</PresentationFormat>
  <Paragraphs>404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Data61</vt:lpstr>
      <vt:lpstr>A Brief Introduction to AI security &amp; Adversarial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Russell, Gabby (Comms, North Ryde)</dc:creator>
  <cp:lastModifiedBy>Derek Wang</cp:lastModifiedBy>
  <cp:revision>284</cp:revision>
  <dcterms:created xsi:type="dcterms:W3CDTF">2016-01-27T22:40:33Z</dcterms:created>
  <dcterms:modified xsi:type="dcterms:W3CDTF">2021-03-21T11:50:50Z</dcterms:modified>
</cp:coreProperties>
</file>